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6A065F5-D6C2-4721-8612-CC76AE5FC399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089E229-FCF7-445E-AA4D-0FFD03A37D79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65F5-D6C2-4721-8612-CC76AE5FC399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E229-FCF7-445E-AA4D-0FFD03A37D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65F5-D6C2-4721-8612-CC76AE5FC399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E229-FCF7-445E-AA4D-0FFD03A37D7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65F5-D6C2-4721-8612-CC76AE5FC399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E229-FCF7-445E-AA4D-0FFD03A37D7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6A065F5-D6C2-4721-8612-CC76AE5FC399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089E229-FCF7-445E-AA4D-0FFD03A37D7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65F5-D6C2-4721-8612-CC76AE5FC399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E229-FCF7-445E-AA4D-0FFD03A37D7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65F5-D6C2-4721-8612-CC76AE5FC399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E229-FCF7-445E-AA4D-0FFD03A37D7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65F5-D6C2-4721-8612-CC76AE5FC399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E229-FCF7-445E-AA4D-0FFD03A37D79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65F5-D6C2-4721-8612-CC76AE5FC399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E229-FCF7-445E-AA4D-0FFD03A37D79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65F5-D6C2-4721-8612-CC76AE5FC399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E229-FCF7-445E-AA4D-0FFD03A37D7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65F5-D6C2-4721-8612-CC76AE5FC399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E229-FCF7-445E-AA4D-0FFD03A37D7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A065F5-D6C2-4721-8612-CC76AE5FC399}" type="datetimeFigureOut">
              <a:rPr lang="es-ES" smtClean="0"/>
              <a:t>07/05/2020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89E229-FCF7-445E-AA4D-0FFD03A37D79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22" y="1103107"/>
            <a:ext cx="1742302" cy="1893845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400301" y="4777600"/>
            <a:ext cx="542152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tecnología 7º ABC </a:t>
            </a:r>
          </a:p>
          <a:p>
            <a:pPr algn="ctr"/>
            <a:r>
              <a:rPr lang="es-ES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531473" y="1920292"/>
            <a:ext cx="2762916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5981715" y="1682681"/>
            <a:ext cx="2845778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5581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Necesidades grupales v/s necesidades individuales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Tecnología 7º ABC </a:t>
            </a:r>
          </a:p>
        </p:txBody>
      </p:sp>
    </p:spTree>
    <p:extLst>
      <p:ext uri="{BB962C8B-B14F-4D97-AF65-F5344CB8AC3E}">
        <p14:creationId xmlns:p14="http://schemas.microsoft.com/office/powerpoint/2010/main" val="90538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64904"/>
            <a:ext cx="3106688" cy="1224136"/>
          </a:xfrm>
        </p:spPr>
        <p:txBody>
          <a:bodyPr>
            <a:normAutofit/>
          </a:bodyPr>
          <a:lstStyle/>
          <a:p>
            <a:r>
              <a:rPr lang="es-ES" sz="1200" dirty="0"/>
              <a:t>Las necesidades grupales surgen  de la convivencia en grupo  y requiere la cooperación de sus integrantes para satisfacerla, un ejemplo de ello es la seguridad, la comunicación, el transporte, por ejemplo.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 rotWithShape="1">
          <a:blip r:embed="rId4"/>
          <a:srcRect l="56437" t="12234" r="7584" b="26283"/>
          <a:stretch/>
        </p:blipFill>
        <p:spPr bwMode="auto">
          <a:xfrm>
            <a:off x="3851920" y="1556792"/>
            <a:ext cx="4681282" cy="4497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1772816"/>
            <a:ext cx="3096344" cy="1368152"/>
          </a:xfrm>
        </p:spPr>
        <p:txBody>
          <a:bodyPr>
            <a:normAutofit fontScale="90000"/>
          </a:bodyPr>
          <a:lstStyle/>
          <a:p>
            <a:r>
              <a:rPr lang="es-ES" sz="1600" dirty="0"/>
              <a:t>Las necesidades  humanas se pueden  clasificar en básicas y no básicas.</a:t>
            </a:r>
            <a:br>
              <a:rPr lang="es-ES" sz="1600" dirty="0"/>
            </a:br>
            <a:r>
              <a:rPr lang="es-ES" sz="1600" dirty="0"/>
              <a:t>Un ejemplo de las no básicas,  que es donde nos detendremos  son el transporte, la comunicación.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1905" r="3395" b="46428"/>
          <a:stretch/>
        </p:blipFill>
        <p:spPr bwMode="auto">
          <a:xfrm>
            <a:off x="611560" y="2060848"/>
            <a:ext cx="4464495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21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A continuación nombremos grandes inventos del ser humano, que con el tiempo se han hecho una necesidad grupal o individual.</a:t>
            </a:r>
          </a:p>
          <a:p>
            <a:endParaRPr lang="es-ES" dirty="0"/>
          </a:p>
          <a:p>
            <a:r>
              <a:rPr lang="es-ES" dirty="0"/>
              <a:t>Imprenta 1438 , Johannes </a:t>
            </a:r>
            <a:r>
              <a:rPr lang="es-ES" dirty="0" err="1"/>
              <a:t>Gutemberg</a:t>
            </a:r>
            <a:endParaRPr lang="es-ES" dirty="0"/>
          </a:p>
          <a:p>
            <a:r>
              <a:rPr lang="es-ES" dirty="0"/>
              <a:t>Maquina de vapor 1769, James Watt</a:t>
            </a:r>
          </a:p>
          <a:p>
            <a:r>
              <a:rPr lang="es-ES" dirty="0"/>
              <a:t>Teléfono 1876, Alexander  Graham Bell</a:t>
            </a:r>
          </a:p>
          <a:p>
            <a:endParaRPr lang="es-ES" dirty="0"/>
          </a:p>
          <a:p>
            <a:r>
              <a:rPr lang="es-ES" dirty="0"/>
              <a:t>Los objetos tecnológicos van desde un lápiz, tijeras</a:t>
            </a:r>
            <a:r>
              <a:rPr lang="es-ES"/>
              <a:t>, vehículos.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200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2" t="19967" r="27403" b="7845"/>
          <a:stretch/>
        </p:blipFill>
        <p:spPr bwMode="auto">
          <a:xfrm>
            <a:off x="467544" y="1356257"/>
            <a:ext cx="4114800" cy="336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18261" r="28167" b="14220"/>
          <a:stretch/>
        </p:blipFill>
        <p:spPr bwMode="auto">
          <a:xfrm>
            <a:off x="4589837" y="1356257"/>
            <a:ext cx="4186514" cy="37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t="18687" r="24081" b="9238"/>
          <a:stretch/>
        </p:blipFill>
        <p:spPr bwMode="auto">
          <a:xfrm>
            <a:off x="467544" y="1245599"/>
            <a:ext cx="3829860" cy="374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20342" r="23537" b="9523"/>
          <a:stretch/>
        </p:blipFill>
        <p:spPr bwMode="auto">
          <a:xfrm>
            <a:off x="5004048" y="1259454"/>
            <a:ext cx="3863218" cy="372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212</TotalTime>
  <Words>138</Words>
  <Application>Microsoft Office PowerPoint</Application>
  <PresentationFormat>Presentación en pantalla (4:3)</PresentationFormat>
  <Paragraphs>13</Paragraphs>
  <Slides>7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Bookman Old Style</vt:lpstr>
      <vt:lpstr>Gill Sans MT</vt:lpstr>
      <vt:lpstr>Wingdings</vt:lpstr>
      <vt:lpstr>Wingdings 3</vt:lpstr>
      <vt:lpstr>Origen</vt:lpstr>
      <vt:lpstr>Presentación de PowerPoint</vt:lpstr>
      <vt:lpstr>Necesidades grupales v/s necesidades individuales</vt:lpstr>
      <vt:lpstr>Las necesidades grupales surgen  de la convivencia en grupo  y requiere la cooperación de sus integrantes para satisfacerla, un ejemplo de ello es la seguridad, la comunicación, el transporte, por ejemplo.</vt:lpstr>
      <vt:lpstr>Las necesidades  humanas se pueden  clasificar en básicas y no básicas. Un ejemplo de las no básicas,  que es donde nos detendremos  son el transporte, la comunicación.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Necesidades grupales v/s necesidades individuales</dc:title>
  <dc:creator>jhgkjh</dc:creator>
  <cp:lastModifiedBy>Berta Donoso</cp:lastModifiedBy>
  <cp:revision>10</cp:revision>
  <dcterms:created xsi:type="dcterms:W3CDTF">2020-05-06T12:56:08Z</dcterms:created>
  <dcterms:modified xsi:type="dcterms:W3CDTF">2020-05-08T02:26:44Z</dcterms:modified>
</cp:coreProperties>
</file>