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6" r:id="rId5"/>
    <p:sldId id="265" r:id="rId6"/>
    <p:sldId id="267" r:id="rId7"/>
    <p:sldId id="257" r:id="rId8"/>
    <p:sldId id="268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HpqQ7mZSvY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2Dmk9_d1W4Y" TargetMode="External"/><Relationship Id="rId4" Type="http://schemas.openxmlformats.org/officeDocument/2006/relationships/hyperlink" Target="https://www.youtube.com/watch?v=xy_XadXRHQ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4000" dirty="0" smtClean="0"/>
              <a:t>NIVELES DE ORGANIZACIÓN Y TEJIDOS</a:t>
            </a:r>
            <a:r>
              <a:rPr lang="es-CL" sz="4400" dirty="0" smtClean="0"/>
              <a:t>.</a:t>
            </a:r>
            <a:endParaRPr lang="es-CL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 smtClean="0"/>
              <a:t>Profesora: </a:t>
            </a:r>
            <a:r>
              <a:rPr lang="es-CL" dirty="0"/>
              <a:t>M</a:t>
            </a:r>
            <a:r>
              <a:rPr lang="es-CL" dirty="0" smtClean="0"/>
              <a:t>irta </a:t>
            </a:r>
            <a:r>
              <a:rPr lang="es-CL" dirty="0" err="1"/>
              <a:t>Q</a:t>
            </a:r>
            <a:r>
              <a:rPr lang="es-CL" dirty="0" err="1" smtClean="0"/>
              <a:t>uilodran</a:t>
            </a:r>
            <a:r>
              <a:rPr lang="es-CL" dirty="0" smtClean="0"/>
              <a:t> Medina</a:t>
            </a:r>
          </a:p>
          <a:p>
            <a:r>
              <a:rPr lang="es-CL" dirty="0" smtClean="0"/>
              <a:t>Asignatura: ciencias naturales.</a:t>
            </a:r>
          </a:p>
          <a:p>
            <a:r>
              <a:rPr lang="es-CL" dirty="0" smtClean="0"/>
              <a:t>Curso: 8°año A-B</a:t>
            </a:r>
          </a:p>
          <a:p>
            <a:r>
              <a:rPr lang="es-CL" dirty="0" smtClean="0"/>
              <a:t>Apoyo guía </a:t>
            </a:r>
            <a:r>
              <a:rPr lang="es-CL" dirty="0" smtClean="0"/>
              <a:t>n°13.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8602" y="-3190166"/>
            <a:ext cx="8632684" cy="86997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802" y="221791"/>
            <a:ext cx="951058" cy="11400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564" y="3657597"/>
            <a:ext cx="2224941" cy="16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77733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5942" y="982132"/>
            <a:ext cx="6014435" cy="52254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8" y="982132"/>
            <a:ext cx="4521555" cy="503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TEJIDOS CONECTIVOS O CONJUNTIVO.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060" y="3000105"/>
            <a:ext cx="3305175" cy="14173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779" y="2047741"/>
            <a:ext cx="5988810" cy="39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MAPA CONCEPTUAL</a:t>
            </a:r>
            <a:endParaRPr lang="es-CL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405" y="2189408"/>
            <a:ext cx="9176193" cy="38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TEJIDOS EPITELIAL.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188" y="2125015"/>
            <a:ext cx="5210175" cy="10431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176" y="2897747"/>
            <a:ext cx="5143231" cy="31682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118" y="1918952"/>
            <a:ext cx="4206694" cy="43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584" y="837127"/>
            <a:ext cx="9981126" cy="51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8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TEJIDOS NERVIOSOS.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125663"/>
            <a:ext cx="4029075" cy="523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61" y="2615910"/>
            <a:ext cx="4133850" cy="35433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477" y="2196496"/>
            <a:ext cx="5572121" cy="396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TEJIDO MUSCULAR.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El tejido muscular es responsable del movimiento de los órganos y de los organismos. Está formado por unas células denominadas </a:t>
            </a:r>
            <a:r>
              <a:rPr lang="es-CL" dirty="0" err="1"/>
              <a:t>miocitos</a:t>
            </a:r>
            <a:r>
              <a:rPr lang="es-CL" dirty="0"/>
              <a:t> o fibras musculares que tienen la capacidad de contraerse. El tejido muscular se divide en tres tipos: esquelético, cardiaco y </a:t>
            </a:r>
            <a:r>
              <a:rPr lang="es-CL" dirty="0" smtClean="0"/>
              <a:t>liso.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34" y="4043966"/>
            <a:ext cx="8500056" cy="21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TE ADJUNTO ALGUNOS VIDEOS A MODO DE SUGERENCIA.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321" y="4694768"/>
            <a:ext cx="1362075" cy="11811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61375" y="2690336"/>
            <a:ext cx="74826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VIDEO 1: ¿Cuáles son los niveles de organización de la materia?</a:t>
            </a:r>
          </a:p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www.youtube.com/watch?v=mHpqQ7mZSvY</a:t>
            </a:r>
            <a:endParaRPr lang="es-CL" dirty="0" smtClean="0"/>
          </a:p>
          <a:p>
            <a:endParaRPr lang="es-CL" dirty="0"/>
          </a:p>
          <a:p>
            <a:r>
              <a:rPr lang="es-CL" dirty="0"/>
              <a:t>VIDEO 2: NIVELES DE ORGANIZACIÓN DE UN ORGANISMO. </a:t>
            </a:r>
          </a:p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www.youtube.com/watch?v=xy_XadXRHQw</a:t>
            </a:r>
            <a:endParaRPr lang="es-CL" dirty="0" smtClean="0"/>
          </a:p>
          <a:p>
            <a:r>
              <a:rPr lang="es-CL" dirty="0" smtClean="0"/>
              <a:t>VIDEO 3 : TEJIDOS</a:t>
            </a:r>
          </a:p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www.youtube.com/watch?v=2Dmk9_d1W4Y</a:t>
            </a:r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16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294</TotalTime>
  <Words>134</Words>
  <Application>Microsoft Office PowerPoint</Application>
  <PresentationFormat>Panorámica</PresentationFormat>
  <Paragraphs>24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Orgánico</vt:lpstr>
      <vt:lpstr>NIVELES DE ORGANIZACIÓN Y TEJIDOS.</vt:lpstr>
      <vt:lpstr>Presentación de PowerPoint</vt:lpstr>
      <vt:lpstr>TEJIDOS CONECTIVOS O CONJUNTIVO.</vt:lpstr>
      <vt:lpstr>MAPA CONCEPTUAL</vt:lpstr>
      <vt:lpstr>TEJIDOS EPITELIAL.</vt:lpstr>
      <vt:lpstr>Presentación de PowerPoint</vt:lpstr>
      <vt:lpstr>TEJIDOS NERVIOSOS.</vt:lpstr>
      <vt:lpstr>TEJIDO MUSCULAR.</vt:lpstr>
      <vt:lpstr>TE ADJUNTO ALGUNOS VIDEOS A MODO DE SUGERENCIA.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Usuario1</dc:creator>
  <cp:lastModifiedBy>Usuario1</cp:lastModifiedBy>
  <cp:revision>20</cp:revision>
  <dcterms:created xsi:type="dcterms:W3CDTF">2020-06-09T05:32:27Z</dcterms:created>
  <dcterms:modified xsi:type="dcterms:W3CDTF">2020-06-24T07:06:28Z</dcterms:modified>
</cp:coreProperties>
</file>