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77" r:id="rId4"/>
    <p:sldId id="263" r:id="rId5"/>
    <p:sldId id="266" r:id="rId6"/>
    <p:sldId id="278" r:id="rId7"/>
    <p:sldId id="280" r:id="rId8"/>
    <p:sldId id="27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zNvi_71iEk" TargetMode="External"/><Relationship Id="rId2" Type="http://schemas.openxmlformats.org/officeDocument/2006/relationships/hyperlink" Target="https://www.youtube.com/watch?v=7_UXpXhakD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4225646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3600" dirty="0" smtClean="0"/>
              <a:t>CÉLULA VEGETAL</a:t>
            </a:r>
            <a:br>
              <a:rPr lang="es-CL" sz="3600" dirty="0" smtClean="0"/>
            </a:br>
            <a:r>
              <a:rPr lang="es-CL" sz="3600" dirty="0" smtClean="0"/>
              <a:t> GUÍA N°19  </a:t>
            </a:r>
            <a:endParaRPr lang="es-CL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dirty="0" smtClean="0"/>
              <a:t>Profesora: </a:t>
            </a:r>
            <a:r>
              <a:rPr lang="es-CL" dirty="0"/>
              <a:t>M</a:t>
            </a:r>
            <a:r>
              <a:rPr lang="es-CL" dirty="0" smtClean="0"/>
              <a:t>irta </a:t>
            </a:r>
            <a:r>
              <a:rPr lang="es-CL" dirty="0" err="1"/>
              <a:t>Q</a:t>
            </a:r>
            <a:r>
              <a:rPr lang="es-CL" dirty="0" err="1" smtClean="0"/>
              <a:t>uilodran</a:t>
            </a:r>
            <a:r>
              <a:rPr lang="es-CL" dirty="0" smtClean="0"/>
              <a:t> Medina</a:t>
            </a:r>
          </a:p>
          <a:p>
            <a:r>
              <a:rPr lang="es-CL" dirty="0" smtClean="0"/>
              <a:t>Asignatura: Ciencias </a:t>
            </a:r>
            <a:r>
              <a:rPr lang="es-CL" dirty="0"/>
              <a:t>N</a:t>
            </a:r>
            <a:r>
              <a:rPr lang="es-CL" dirty="0" smtClean="0"/>
              <a:t>aturales.</a:t>
            </a:r>
          </a:p>
          <a:p>
            <a:r>
              <a:rPr lang="es-CL" dirty="0" smtClean="0"/>
              <a:t>Curso: 8°año A-B</a:t>
            </a:r>
          </a:p>
          <a:p>
            <a:r>
              <a:rPr lang="es-CL" dirty="0" smtClean="0"/>
              <a:t>Apoyo guía </a:t>
            </a:r>
            <a:r>
              <a:rPr lang="es-CL" dirty="0" smtClean="0"/>
              <a:t>n°19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8602" y="-3190166"/>
            <a:ext cx="8632684" cy="86997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802" y="221791"/>
            <a:ext cx="951058" cy="11400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116" y="3964605"/>
            <a:ext cx="15621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CÉLULA VEGETAL Y ANIMAL SUS PARTES ¿QUÉ TIENEN DE DIFERENTE?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285999"/>
            <a:ext cx="9601195" cy="385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FUNCIONES DE LAS PARTES DE LAS CÉLULA VEGETAL (EUCARIONTE)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158" y="2285999"/>
            <a:ext cx="6890197" cy="40467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355" y="2285998"/>
            <a:ext cx="3309870" cy="40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628" y="982132"/>
            <a:ext cx="3486461" cy="51868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152" y="1015955"/>
            <a:ext cx="3190160" cy="53413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375" y="1015955"/>
            <a:ext cx="3163997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MEMBRANA PLASMÁTICA.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628" y="1956147"/>
            <a:ext cx="3434970" cy="19992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6" y="1967473"/>
            <a:ext cx="6213851" cy="16049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7" y="3625515"/>
            <a:ext cx="7862684" cy="25949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113" y="3925733"/>
            <a:ext cx="2377830" cy="2294763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>
            <a:off x="7688687" y="3090930"/>
            <a:ext cx="1700012" cy="1532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9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CLOROPLASTOS: En su interior están formados </a:t>
            </a:r>
            <a:r>
              <a:rPr lang="es-CL" dirty="0" err="1" smtClean="0"/>
              <a:t>tilacoides</a:t>
            </a:r>
            <a:r>
              <a:rPr lang="es-CL" dirty="0" smtClean="0"/>
              <a:t> poseen </a:t>
            </a:r>
            <a:r>
              <a:rPr lang="es-CL" dirty="0" err="1" smtClean="0"/>
              <a:t>organelos</a:t>
            </a:r>
            <a:r>
              <a:rPr lang="es-CL" dirty="0" smtClean="0"/>
              <a:t> con doble membrana con núcleo, que poseen ribosomas propios y ADN propio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3206839"/>
            <a:ext cx="9780429" cy="285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Para terminar la célula vegetal posee una gran vacuola la que llega a ocupar un 90%del volumen celular su función almacenar agua, azúcares, sales y proteína</a:t>
            </a:r>
            <a:r>
              <a:rPr lang="es-CL" dirty="0"/>
              <a:t>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837" y="2987898"/>
            <a:ext cx="6143221" cy="325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7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A MODO DE SUGENERNCIA TE DEJO VIDEOS.</a:t>
            </a:r>
            <a:endParaRPr lang="es-C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CELULA VEGETAL Y SUS FUNCIONES</a:t>
            </a:r>
            <a:endParaRPr lang="es-CL" dirty="0" smtClean="0"/>
          </a:p>
          <a:p>
            <a:pPr marL="0" indent="0">
              <a:buNone/>
            </a:pPr>
            <a:r>
              <a:rPr lang="es-CL" dirty="0"/>
              <a:t>	</a:t>
            </a:r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www.youtube.com/watch?v=7_UXpXhakD0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	</a:t>
            </a:r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www.youtube.com/watch?v=ezNvi_71iEk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EXPLICACIÓN DE LA CLASE</a:t>
            </a:r>
            <a:endParaRPr lang="es-CL" dirty="0"/>
          </a:p>
          <a:p>
            <a:pPr marL="0" indent="0">
              <a:buNone/>
            </a:pPr>
            <a:r>
              <a:rPr lang="es-CL" dirty="0"/>
              <a:t>	</a:t>
            </a:r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vimeo.com/422564639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99199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1096</TotalTime>
  <Words>111</Words>
  <Application>Microsoft Office PowerPoint</Application>
  <PresentationFormat>Panorámica</PresentationFormat>
  <Paragraphs>18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Orgánico</vt:lpstr>
      <vt:lpstr>CÉLULA VEGETAL  GUÍA N°19  </vt:lpstr>
      <vt:lpstr>CÉLULA VEGETAL Y ANIMAL SUS PARTES ¿QUÉ TIENEN DE DIFERENTE?</vt:lpstr>
      <vt:lpstr>FUNCIONES DE LAS PARTES DE LAS CÉLULA VEGETAL (EUCARIONTE)</vt:lpstr>
      <vt:lpstr> </vt:lpstr>
      <vt:lpstr>MEMBRANA PLASMÁTICA.</vt:lpstr>
      <vt:lpstr>CLOROPLASTOS: En su interior están formados tilacoides poseen organelos con doble membrana con núcleo, que poseen ribosomas propios y ADN propio</vt:lpstr>
      <vt:lpstr>Para terminar la célula vegetal posee una gran vacuola la que llega a ocupar un 90%del volumen celular su función almacenar agua, azúcares, sales y proteína.</vt:lpstr>
      <vt:lpstr>A MODO DE SUGENERNCIA TE DEJO VIDEOS.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Usuario1</dc:creator>
  <cp:lastModifiedBy>Usuario1</cp:lastModifiedBy>
  <cp:revision>53</cp:revision>
  <dcterms:created xsi:type="dcterms:W3CDTF">2020-06-09T05:32:27Z</dcterms:created>
  <dcterms:modified xsi:type="dcterms:W3CDTF">2020-09-08T02:41:32Z</dcterms:modified>
</cp:coreProperties>
</file>