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A9F347-72B8-4FD7-ADAD-2A75B94B9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E80AE9-59DD-446F-B904-EA709C898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67FE97-8E3C-43CC-AA66-7137A68AC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51F1-05E5-4350-B685-54571FF27F51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10A865-7A4F-4DCB-AE71-87ECC8840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ABEA97-547A-4B16-BAB1-06B15CF44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664B-6CE0-4F4F-9669-1AE7374E42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61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805525-648D-4B4E-B80D-855A90BF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625275F-DF0B-47A9-A5A5-000348D69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A5B01B-A6B0-4944-8DE3-DEE61F5BC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51F1-05E5-4350-B685-54571FF27F51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9E26DE-A606-4F2F-92E7-89638709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3F4394-7C3F-4C06-88B8-F07A3499F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664B-6CE0-4F4F-9669-1AE7374E42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3223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08B186-D861-4289-998B-640F36CA18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9B7063-D5CB-4618-A9EF-15A1F5B4E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67BDDF-54BA-4340-9304-1A9164E7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51F1-05E5-4350-B685-54571FF27F51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1E248D-63AC-4DF0-BD7E-2B4CC6BB3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754C66-0F54-4A98-BAAB-EC8177EB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664B-6CE0-4F4F-9669-1AE7374E42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300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E7742-8D1E-4A0D-AB09-194639755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A128A4-257D-4C02-972A-D4E413045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1B2766-ECC3-4C6E-B619-1C119CB50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51F1-05E5-4350-B685-54571FF27F51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E69741-06E6-4ACB-9A6B-4844D36D9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72411A-BBA7-440E-9308-F5C7C0448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664B-6CE0-4F4F-9669-1AE7374E42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12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1008B-750C-4E09-87EE-8F2B74B62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814E7A-2FF8-4696-8454-D4DAA4D0A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06641C-9CE8-4135-927A-FBAAA1661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51F1-05E5-4350-B685-54571FF27F51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96EDF6-1299-442F-B32A-40B4A246B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04A713-2348-4E98-92EE-70CA3FAD4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664B-6CE0-4F4F-9669-1AE7374E42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1765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8BC0BD-9440-4AFD-A8D0-9EF8CDDA6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F07E80-6C03-4FD0-BC8B-49427EDAAB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40D9F9-E5E3-43CD-B9E0-A7E29B098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7EABE5-486E-423F-BDD7-7D7CD92A4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51F1-05E5-4350-B685-54571FF27F51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0398DC-17D5-4539-8087-7044316DE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7C0DAE-6762-4F1C-8002-555A7F66F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664B-6CE0-4F4F-9669-1AE7374E42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8188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372E18-AF15-47A5-81C4-15F4847E3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BFCA14-7B2A-4C8C-B178-94E818DDE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3ADEE67-4838-465B-AE62-52B4B7002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9BF1921-8C6B-4952-81DC-85902B154D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26969AB-1659-4326-8EC5-14A00101C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19DAE1F-B851-42DA-AD82-E5B81C68B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51F1-05E5-4350-B685-54571FF27F51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33A9487-641C-4F78-B7F9-385028725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E650BEE-4E60-41AC-A9E0-3A79C2703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664B-6CE0-4F4F-9669-1AE7374E42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05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CED872-61FA-435C-8308-1585CAA06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5E59254-64D3-46C7-8175-4A0E080AE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51F1-05E5-4350-B685-54571FF27F51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EF8434-5CF8-4A51-BD72-2BB648F1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9BB78A8-2137-4AB5-8FA4-30BD02C66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664B-6CE0-4F4F-9669-1AE7374E42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04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EBCE4B8-E8E1-4BD4-A681-2564D2473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51F1-05E5-4350-B685-54571FF27F51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54EA7A7-481D-418E-8715-0148FB79F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6C5747-DFF1-4F26-82C0-2F346A68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664B-6CE0-4F4F-9669-1AE7374E42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887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89D667-1604-454E-B35B-60738F537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C39F32-A86D-448E-A204-CAF31F6B5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8F29E8-0A1C-4254-9C6D-94683A932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E8CE67-3A49-4AD2-8634-807EB6BDA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51F1-05E5-4350-B685-54571FF27F51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4100B2-66CD-416C-94B5-286F44F53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E14803-AE51-4051-9945-80B0A34C7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664B-6CE0-4F4F-9669-1AE7374E42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712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B5B39E-FA6A-4397-A91D-707283162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B788D48-88EA-42B0-AFE6-515995FC85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7B8DF1-3185-4A7D-88E3-1C2D35245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33C806-8802-4850-B47C-6883A31F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51F1-05E5-4350-B685-54571FF27F51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E8782C1-1967-4104-AD03-8E2D2CF22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7DC891-9156-4003-9383-369988A28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664B-6CE0-4F4F-9669-1AE7374E42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165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BB9EEC3-688E-49CD-B2B9-3E94523F9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BB6E7A-5A11-4239-AADD-006E12BAB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D6E343-4504-49E0-B242-8CABD6F3BD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851F1-05E5-4350-B685-54571FF27F51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82B240-4E7F-4265-8046-7BBFF982A9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4C164D-D6F4-48B9-988F-B93CC5D90C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6664B-6CE0-4F4F-9669-1AE7374E42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741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C4169373-E625-4BAD-B93B-3BA93BE5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A44428-E75C-4188-9F49-550452DA4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99248" y="1152144"/>
            <a:ext cx="4023360" cy="2943432"/>
          </a:xfrm>
        </p:spPr>
        <p:txBody>
          <a:bodyPr>
            <a:normAutofit/>
          </a:bodyPr>
          <a:lstStyle/>
          <a:p>
            <a:pPr algn="l"/>
            <a:r>
              <a:rPr lang="es-ES" sz="4800"/>
              <a:t>Unit2: Countries, cultures and customes</a:t>
            </a:r>
            <a:endParaRPr lang="es-CL" sz="48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139125-A20E-40BC-AADF-D5C2F091B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9248" y="4462272"/>
            <a:ext cx="4023360" cy="970828"/>
          </a:xfrm>
        </p:spPr>
        <p:txBody>
          <a:bodyPr anchor="t">
            <a:normAutofit/>
          </a:bodyPr>
          <a:lstStyle/>
          <a:p>
            <a:pPr algn="l"/>
            <a:r>
              <a:rPr lang="es-ES"/>
              <a:t>Grade: 8th</a:t>
            </a:r>
          </a:p>
          <a:p>
            <a:pPr algn="l"/>
            <a:r>
              <a:rPr lang="es-ES"/>
              <a:t>Miss Pamela Knuckey</a:t>
            </a:r>
            <a:endParaRPr lang="es-CL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2DF00571-E53F-4406-874C-D5333B3E8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63256" y="73152"/>
            <a:ext cx="1178966" cy="232963"/>
            <a:chOff x="7763256" y="73152"/>
            <a:chExt cx="1178966" cy="232963"/>
          </a:xfrm>
        </p:grpSpPr>
        <p:sp>
          <p:nvSpPr>
            <p:cNvPr id="142" name="Rectangle 64">
              <a:extLst>
                <a:ext uri="{FF2B5EF4-FFF2-40B4-BE49-F238E27FC236}">
                  <a16:creationId xmlns:a16="http://schemas.microsoft.com/office/drawing/2014/main" id="{805A8E07-08A3-48C5-A937-BA5C099EB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66">
              <a:extLst>
                <a:ext uri="{FF2B5EF4-FFF2-40B4-BE49-F238E27FC236}">
                  <a16:creationId xmlns:a16="http://schemas.microsoft.com/office/drawing/2014/main" id="{BD95D223-D0F4-4A5A-A97F-904E11575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64">
              <a:extLst>
                <a:ext uri="{FF2B5EF4-FFF2-40B4-BE49-F238E27FC236}">
                  <a16:creationId xmlns:a16="http://schemas.microsoft.com/office/drawing/2014/main" id="{C234CFCF-E56D-4C71-AEA5-41C17CD2F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66">
              <a:extLst>
                <a:ext uri="{FF2B5EF4-FFF2-40B4-BE49-F238E27FC236}">
                  <a16:creationId xmlns:a16="http://schemas.microsoft.com/office/drawing/2014/main" id="{4EE72264-410F-4071-B6A9-A94E1050E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64">
              <a:extLst>
                <a:ext uri="{FF2B5EF4-FFF2-40B4-BE49-F238E27FC236}">
                  <a16:creationId xmlns:a16="http://schemas.microsoft.com/office/drawing/2014/main" id="{38730288-0A00-4A97-8CE6-E7DFE81E3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66">
              <a:extLst>
                <a:ext uri="{FF2B5EF4-FFF2-40B4-BE49-F238E27FC236}">
                  <a16:creationId xmlns:a16="http://schemas.microsoft.com/office/drawing/2014/main" id="{4EDA3E11-9FAA-4CBF-9FC7-A75068E7B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64">
              <a:extLst>
                <a:ext uri="{FF2B5EF4-FFF2-40B4-BE49-F238E27FC236}">
                  <a16:creationId xmlns:a16="http://schemas.microsoft.com/office/drawing/2014/main" id="{7327A321-A57A-4019-AC19-30C3FEDE0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66">
              <a:extLst>
                <a:ext uri="{FF2B5EF4-FFF2-40B4-BE49-F238E27FC236}">
                  <a16:creationId xmlns:a16="http://schemas.microsoft.com/office/drawing/2014/main" id="{45B013C8-DE8B-4D46-A566-8925FF2AB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64">
              <a:extLst>
                <a:ext uri="{FF2B5EF4-FFF2-40B4-BE49-F238E27FC236}">
                  <a16:creationId xmlns:a16="http://schemas.microsoft.com/office/drawing/2014/main" id="{D70623DD-9665-463E-9FF2-E11E767649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66">
              <a:extLst>
                <a:ext uri="{FF2B5EF4-FFF2-40B4-BE49-F238E27FC236}">
                  <a16:creationId xmlns:a16="http://schemas.microsoft.com/office/drawing/2014/main" id="{EF230DD2-4D19-4039-A31E-475B24712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64">
              <a:extLst>
                <a:ext uri="{FF2B5EF4-FFF2-40B4-BE49-F238E27FC236}">
                  <a16:creationId xmlns:a16="http://schemas.microsoft.com/office/drawing/2014/main" id="{A0DE572C-1F7E-41DF-B316-6D79DD0035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66">
              <a:extLst>
                <a:ext uri="{FF2B5EF4-FFF2-40B4-BE49-F238E27FC236}">
                  <a16:creationId xmlns:a16="http://schemas.microsoft.com/office/drawing/2014/main" id="{75E93974-7575-4E1C-BB69-30CDE7C145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64">
              <a:extLst>
                <a:ext uri="{FF2B5EF4-FFF2-40B4-BE49-F238E27FC236}">
                  <a16:creationId xmlns:a16="http://schemas.microsoft.com/office/drawing/2014/main" id="{AB02B977-55BB-4684-B6DC-50B49F26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66">
              <a:extLst>
                <a:ext uri="{FF2B5EF4-FFF2-40B4-BE49-F238E27FC236}">
                  <a16:creationId xmlns:a16="http://schemas.microsoft.com/office/drawing/2014/main" id="{B8A7D2FD-4604-411A-8446-AAD738B9D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64">
              <a:extLst>
                <a:ext uri="{FF2B5EF4-FFF2-40B4-BE49-F238E27FC236}">
                  <a16:creationId xmlns:a16="http://schemas.microsoft.com/office/drawing/2014/main" id="{2FC67E06-3570-4522-8495-454D7C87E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66">
              <a:extLst>
                <a:ext uri="{FF2B5EF4-FFF2-40B4-BE49-F238E27FC236}">
                  <a16:creationId xmlns:a16="http://schemas.microsoft.com/office/drawing/2014/main" id="{E6A1839D-1BE9-41CB-B29B-AF529145D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64">
              <a:extLst>
                <a:ext uri="{FF2B5EF4-FFF2-40B4-BE49-F238E27FC236}">
                  <a16:creationId xmlns:a16="http://schemas.microsoft.com/office/drawing/2014/main" id="{20C714F7-E8CA-484B-8A29-E3194EC7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66">
              <a:extLst>
                <a:ext uri="{FF2B5EF4-FFF2-40B4-BE49-F238E27FC236}">
                  <a16:creationId xmlns:a16="http://schemas.microsoft.com/office/drawing/2014/main" id="{B4E21E71-D285-4AED-AA11-100533981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64">
              <a:extLst>
                <a:ext uri="{FF2B5EF4-FFF2-40B4-BE49-F238E27FC236}">
                  <a16:creationId xmlns:a16="http://schemas.microsoft.com/office/drawing/2014/main" id="{13568E8F-C4DD-4452-A8BE-CDC9A4FE4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66">
              <a:extLst>
                <a:ext uri="{FF2B5EF4-FFF2-40B4-BE49-F238E27FC236}">
                  <a16:creationId xmlns:a16="http://schemas.microsoft.com/office/drawing/2014/main" id="{56ABD5AB-B13C-4AA9-9066-E872473A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F80C3AB6-689F-4B5E-94F8-22C181C38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257" y="583221"/>
            <a:ext cx="5650311" cy="530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60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54B53B-E761-4EAE-B4F4-DD40146C7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Do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know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seven</a:t>
            </a:r>
            <a:r>
              <a:rPr lang="es-ES" dirty="0"/>
              <a:t> </a:t>
            </a:r>
            <a:r>
              <a:rPr lang="es-ES" dirty="0" err="1"/>
              <a:t>wonders</a:t>
            </a:r>
            <a:r>
              <a:rPr lang="es-ES" dirty="0"/>
              <a:t>?</a:t>
            </a:r>
            <a:endParaRPr lang="es-CL" dirty="0"/>
          </a:p>
        </p:txBody>
      </p:sp>
      <p:pic>
        <p:nvPicPr>
          <p:cNvPr id="7170" name="Picture 2" descr="Conoces las siete maravillas del mundo moderno? ¡Descúbrelas!">
            <a:extLst>
              <a:ext uri="{FF2B5EF4-FFF2-40B4-BE49-F238E27FC236}">
                <a16:creationId xmlns:a16="http://schemas.microsoft.com/office/drawing/2014/main" id="{7D2AAED9-4371-4A5D-8C67-C212DFC88F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984" y="1690688"/>
            <a:ext cx="72099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: una sola esquina cortada 3">
            <a:extLst>
              <a:ext uri="{FF2B5EF4-FFF2-40B4-BE49-F238E27FC236}">
                <a16:creationId xmlns:a16="http://schemas.microsoft.com/office/drawing/2014/main" id="{1B98F958-5AA4-4648-88CE-06287E2404E4}"/>
              </a:ext>
            </a:extLst>
          </p:cNvPr>
          <p:cNvSpPr/>
          <p:nvPr/>
        </p:nvSpPr>
        <p:spPr>
          <a:xfrm>
            <a:off x="9312812" y="2602523"/>
            <a:ext cx="2152357" cy="1871003"/>
          </a:xfrm>
          <a:prstGeom prst="snip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294236-4683-4CCF-A5ED-CDE191364820}"/>
              </a:ext>
            </a:extLst>
          </p:cNvPr>
          <p:cNvSpPr txBox="1"/>
          <p:nvPr/>
        </p:nvSpPr>
        <p:spPr>
          <a:xfrm>
            <a:off x="9435549" y="2729948"/>
            <a:ext cx="1683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Modern </a:t>
            </a:r>
            <a:r>
              <a:rPr lang="es-CL" sz="3600" dirty="0" err="1"/>
              <a:t>world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3814638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777F05-8206-4D1F-B739-37AA1E717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812" y="2723322"/>
            <a:ext cx="3510355" cy="2236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Taj mahal – India </a:t>
            </a: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El Taj Mahal: como visitarlo y fotografiarlo sin morir en el intento">
            <a:extLst>
              <a:ext uri="{FF2B5EF4-FFF2-40B4-BE49-F238E27FC236}">
                <a16:creationId xmlns:a16="http://schemas.microsoft.com/office/drawing/2014/main" id="{3BE1D87F-3A30-475A-9571-B9E47BCFDB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9" r="3" b="3"/>
          <a:stretch/>
        </p:blipFill>
        <p:spPr bwMode="auto">
          <a:xfrm>
            <a:off x="1258859" y="1120046"/>
            <a:ext cx="5635819" cy="350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947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7EB2784-1D54-452E-92DE-3790788E8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559812" y="2723322"/>
            <a:ext cx="3510355" cy="22367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spcAft>
                <a:spcPct val="0"/>
              </a:spcAft>
              <a:buClrTx/>
              <a:buSzTx/>
              <a:tabLst/>
            </a:pPr>
            <a:r>
              <a:rPr kumimoji="0" lang="en-US" altLang="es-CL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</a:rPr>
              <a:t>Christ redeemer- Brazil </a:t>
            </a:r>
          </a:p>
        </p:txBody>
      </p:sp>
      <p:sp>
        <p:nvSpPr>
          <p:cNvPr id="78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1" name="Picture 5" descr="Tour privado en Río de Janeiro con guía en español">
            <a:extLst>
              <a:ext uri="{FF2B5EF4-FFF2-40B4-BE49-F238E27FC236}">
                <a16:creationId xmlns:a16="http://schemas.microsoft.com/office/drawing/2014/main" id="{CA4927BA-AFC9-48B7-93F3-5A8FF28343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9" r="3" b="3"/>
          <a:stretch/>
        </p:blipFill>
        <p:spPr bwMode="auto">
          <a:xfrm>
            <a:off x="1258859" y="1120046"/>
            <a:ext cx="5635819" cy="350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893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E56340-81E8-4C52-B1FC-B27987522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812" y="2723322"/>
            <a:ext cx="3510355" cy="2236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Chichén Itzá- Mexico</a:t>
            </a: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2" name="Picture 2" descr="Visita al enclave arqueológico de Chichén Itzá - Guía de viaje de ...">
            <a:extLst>
              <a:ext uri="{FF2B5EF4-FFF2-40B4-BE49-F238E27FC236}">
                <a16:creationId xmlns:a16="http://schemas.microsoft.com/office/drawing/2014/main" id="{D484D8AA-90B0-4045-9A09-63636B36CF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" r="11393" b="3"/>
          <a:stretch/>
        </p:blipFill>
        <p:spPr bwMode="auto">
          <a:xfrm>
            <a:off x="1258859" y="1120046"/>
            <a:ext cx="5635819" cy="350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094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302DC8B-1D82-4F5A-9E73-399A7877EB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559812" y="2723322"/>
            <a:ext cx="3510355" cy="22367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spcAft>
                <a:spcPct val="0"/>
              </a:spcAft>
              <a:buClrTx/>
              <a:buSzTx/>
              <a:tabLst/>
            </a:pPr>
            <a:r>
              <a:rPr kumimoji="0" lang="en-US" altLang="es-CL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</a:rPr>
              <a:t>great wall of china- China </a:t>
            </a:r>
          </a:p>
        </p:txBody>
      </p:sp>
      <p:sp>
        <p:nvSpPr>
          <p:cNvPr id="76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7" name="Picture 3" descr="La Gran Muralla China - Suratur">
            <a:extLst>
              <a:ext uri="{FF2B5EF4-FFF2-40B4-BE49-F238E27FC236}">
                <a16:creationId xmlns:a16="http://schemas.microsoft.com/office/drawing/2014/main" id="{CC22FE24-750D-47C0-8622-228ADACB52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75" b="-1"/>
          <a:stretch/>
        </p:blipFill>
        <p:spPr bwMode="auto">
          <a:xfrm>
            <a:off x="1258859" y="1120046"/>
            <a:ext cx="5635819" cy="350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645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C26EB8B-42FC-4324-8563-F8615C488D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559812" y="2723322"/>
            <a:ext cx="3510355" cy="22367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spcAft>
                <a:spcPct val="0"/>
              </a:spcAft>
              <a:buClrTx/>
              <a:buSzTx/>
              <a:tabLst/>
            </a:pPr>
            <a:r>
              <a:rPr kumimoji="0" lang="en-US" altLang="es-CL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</a:rPr>
              <a:t>Roman Coliseum - Italy </a:t>
            </a:r>
          </a:p>
        </p:txBody>
      </p:sp>
      <p:sp>
        <p:nvSpPr>
          <p:cNvPr id="76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15DF89FA-FBD6-4CAE-B739-EBBA83ED1A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71" b="1"/>
          <a:stretch/>
        </p:blipFill>
        <p:spPr bwMode="auto">
          <a:xfrm>
            <a:off x="1258859" y="1120046"/>
            <a:ext cx="5635819" cy="350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91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4FC82B-AFF0-42ED-A576-279933E75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812" y="2723322"/>
            <a:ext cx="3510355" cy="2236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Machu Picchu- Peru</a:t>
            </a: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8" name="Picture 2" descr="Cómo ir a Machu Picchu por tu cuenta y barato | Viajes Nada Incluido">
            <a:extLst>
              <a:ext uri="{FF2B5EF4-FFF2-40B4-BE49-F238E27FC236}">
                <a16:creationId xmlns:a16="http://schemas.microsoft.com/office/drawing/2014/main" id="{04345C37-4FE4-4A7D-BFCF-AF529AAF84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9" r="3" b="3"/>
          <a:stretch/>
        </p:blipFill>
        <p:spPr bwMode="auto">
          <a:xfrm>
            <a:off x="1258859" y="1120046"/>
            <a:ext cx="5635819" cy="350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205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141BD0-3AA6-4FD3-8F8B-8C411C1B8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812" y="2723322"/>
            <a:ext cx="3510355" cy="2236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Petra- Jordania</a:t>
            </a: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4" name="Picture 2" descr="Petra - Wikipedia, la enciclopedia libre">
            <a:extLst>
              <a:ext uri="{FF2B5EF4-FFF2-40B4-BE49-F238E27FC236}">
                <a16:creationId xmlns:a16="http://schemas.microsoft.com/office/drawing/2014/main" id="{8F35E428-7AB5-429A-8A46-0694332E65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9" r="-1" b="-1"/>
          <a:stretch/>
        </p:blipFill>
        <p:spPr bwMode="auto">
          <a:xfrm>
            <a:off x="1258859" y="1120046"/>
            <a:ext cx="5635819" cy="350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2512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</Words>
  <Application>Microsoft Office PowerPoint</Application>
  <PresentationFormat>Panorámica</PresentationFormat>
  <Paragraphs>12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Unit2: Countries, cultures and customes</vt:lpstr>
      <vt:lpstr>Do you know the seven wonders?</vt:lpstr>
      <vt:lpstr>Taj mahal – India </vt:lpstr>
      <vt:lpstr>Christ redeemer- Brazil </vt:lpstr>
      <vt:lpstr>Chichén Itzá- Mexico</vt:lpstr>
      <vt:lpstr>great wall of china- China </vt:lpstr>
      <vt:lpstr>Roman Coliseum - Italy </vt:lpstr>
      <vt:lpstr>Machu Picchu- Peru</vt:lpstr>
      <vt:lpstr>Petra- Jordania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Unit2: Countries, cultures and customes</dc:title>
  <dc:creator>pamela Knuckey</dc:creator>
  <cp:lastModifiedBy>pamela Knuckey</cp:lastModifiedBy>
  <cp:revision>1</cp:revision>
  <dcterms:created xsi:type="dcterms:W3CDTF">2020-06-13T00:16:37Z</dcterms:created>
  <dcterms:modified xsi:type="dcterms:W3CDTF">2020-06-13T00:17:59Z</dcterms:modified>
</cp:coreProperties>
</file>