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4577D-31FA-4EC2-A5F9-602F17C86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99" y="1261411"/>
            <a:ext cx="4259697" cy="2668098"/>
          </a:xfrm>
        </p:spPr>
        <p:txBody>
          <a:bodyPr>
            <a:noAutofit/>
          </a:bodyPr>
          <a:lstStyle/>
          <a:p>
            <a:r>
              <a:rPr lang="es-CL" sz="2400" dirty="0"/>
              <a:t>Unit2: </a:t>
            </a:r>
            <a:r>
              <a:rPr lang="es-CL" sz="2400" dirty="0" err="1"/>
              <a:t>cultures,countries</a:t>
            </a:r>
            <a:r>
              <a:rPr lang="es-CL" sz="2400" dirty="0"/>
              <a:t> and </a:t>
            </a:r>
            <a:r>
              <a:rPr lang="es-CL" sz="2400" dirty="0" err="1"/>
              <a:t>customs</a:t>
            </a:r>
            <a:br>
              <a:rPr lang="es-CL" sz="2400" dirty="0"/>
            </a:b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03D022-561D-4D35-8023-D6A843BB3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22" y="4352544"/>
            <a:ext cx="2410650" cy="1239894"/>
          </a:xfrm>
        </p:spPr>
        <p:txBody>
          <a:bodyPr>
            <a:normAutofit/>
          </a:bodyPr>
          <a:lstStyle/>
          <a:p>
            <a:r>
              <a:rPr lang="es-CL" sz="1800"/>
              <a:t>Grade :8 th</a:t>
            </a:r>
          </a:p>
          <a:p>
            <a:r>
              <a:rPr lang="es-CL" sz="1800"/>
              <a:t>Miss Pamela Knuckey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y It's Important to Learn About Other Cultures? - CA-G4 Journal ...">
            <a:extLst>
              <a:ext uri="{FF2B5EF4-FFF2-40B4-BE49-F238E27FC236}">
                <a16:creationId xmlns:a16="http://schemas.microsoft.com/office/drawing/2014/main" id="{98F0D87D-97D3-4A97-B98A-4B17CC71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1261411"/>
            <a:ext cx="6257544" cy="40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7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BBDD0-A267-4054-B192-3E534160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96" y="1096576"/>
            <a:ext cx="3044950" cy="1627792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Today class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EBBED-6EF4-4F8D-B4A6-4C6C2783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392" y="3741357"/>
            <a:ext cx="2577981" cy="16277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you are a tour guide and people wants to know about the place they are visiting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ourists People Group Flat Style. Travel And Tourist Group, Tour ...">
            <a:extLst>
              <a:ext uri="{FF2B5EF4-FFF2-40B4-BE49-F238E27FC236}">
                <a16:creationId xmlns:a16="http://schemas.microsoft.com/office/drawing/2014/main" id="{7F406D70-01EF-436A-8057-71D0B247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431" y="383541"/>
            <a:ext cx="6090918" cy="60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47876-8F58-4405-B4F1-6D97DB10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2936558"/>
            <a:ext cx="4379439" cy="984885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s-CL" sz="2200" dirty="0">
                <a:solidFill>
                  <a:srgbClr val="FFFFFF"/>
                </a:solidFill>
              </a:rPr>
              <a:t>Qué información relevante entregarías?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11079-1CF7-419F-80DB-D2B95006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Dates (fechas)</a:t>
            </a:r>
          </a:p>
          <a:p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Names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(nombres)</a:t>
            </a:r>
          </a:p>
          <a:p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medidas,números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</a:t>
            </a:r>
          </a:p>
          <a:p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Anecdotes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(anécdotas )</a:t>
            </a:r>
          </a:p>
          <a:p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Stories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place( historias e historia acerca del lugar)</a:t>
            </a:r>
          </a:p>
          <a:p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Additional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 Datos adicionales )</a:t>
            </a:r>
          </a:p>
        </p:txBody>
      </p:sp>
      <p:pic>
        <p:nvPicPr>
          <p:cNvPr id="4" name="Imagen 3" descr="Krutour - Connecting Tour Guides with Tourists Worldwide">
            <a:extLst>
              <a:ext uri="{FF2B5EF4-FFF2-40B4-BE49-F238E27FC236}">
                <a16:creationId xmlns:a16="http://schemas.microsoft.com/office/drawing/2014/main" id="{5D749609-5760-4896-97C8-D37ABA78EF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70" y="776903"/>
            <a:ext cx="3352183" cy="215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95B1F-69A1-40DE-AB35-3D1B5298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15" y="546267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L" sz="2400" dirty="0" err="1">
                <a:solidFill>
                  <a:schemeClr val="tx1"/>
                </a:solidFill>
              </a:rPr>
              <a:t>Let’s</a:t>
            </a:r>
            <a:r>
              <a:rPr lang="es-CL" sz="2400" dirty="0">
                <a:solidFill>
                  <a:schemeClr val="tx1"/>
                </a:solidFill>
              </a:rPr>
              <a:t> show </a:t>
            </a:r>
            <a:r>
              <a:rPr lang="es-CL" sz="2400" dirty="0" err="1">
                <a:solidFill>
                  <a:schemeClr val="tx1"/>
                </a:solidFill>
              </a:rPr>
              <a:t>you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>
                <a:solidFill>
                  <a:schemeClr val="tx1"/>
                </a:solidFill>
              </a:rPr>
              <a:t>xcaret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1B7C5-D3E1-4E2E-97D1-50F87F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Xcaret</a:t>
            </a:r>
            <a:r>
              <a:rPr lang="en-US" dirty="0">
                <a:solidFill>
                  <a:schemeClr val="bg1"/>
                </a:solidFill>
              </a:rPr>
              <a:t> is a water, theme, amusement, eco-archaeological park and more, in one place. Due to its privileged location in the Mayan jungle among underground rivers, cenotes and facing the Caribbean Sea, </a:t>
            </a:r>
            <a:r>
              <a:rPr lang="en-US" b="1" dirty="0" err="1">
                <a:solidFill>
                  <a:schemeClr val="bg1"/>
                </a:solidFill>
              </a:rPr>
              <a:t>Xcaret</a:t>
            </a:r>
            <a:r>
              <a:rPr lang="en-US" dirty="0">
                <a:solidFill>
                  <a:schemeClr val="bg1"/>
                </a:solidFill>
              </a:rPr>
              <a:t> has impressive scenarios where you can do different activities and enjoy to the fullest those scenarios.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located on the Caribbean coastline of the Yucatán Peninsula, in the state of Quintana Roo, Mexico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site was occupied by the pre-Columbian Maya and functioned as a port for navigation and an important Maya trading center.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026" name="Picture 2" descr="Compra tu entrada a Xcaret | Parque acuático en Cancún">
            <a:extLst>
              <a:ext uri="{FF2B5EF4-FFF2-40B4-BE49-F238E27FC236}">
                <a16:creationId xmlns:a16="http://schemas.microsoft.com/office/drawing/2014/main" id="{3A9773DD-2382-44BA-9DED-2C545A79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23344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34179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179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Paquete</vt:lpstr>
      <vt:lpstr>Unit2: cultures,countries and customs </vt:lpstr>
      <vt:lpstr>Today class</vt:lpstr>
      <vt:lpstr>Qué información relevante entregarías?</vt:lpstr>
      <vt:lpstr>Let’s show you xcaret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Unit2: cultures,countries and customs </dc:title>
  <dc:creator>pamela Knuckey</dc:creator>
  <cp:lastModifiedBy>pamela Knuckey</cp:lastModifiedBy>
  <cp:revision>4</cp:revision>
  <dcterms:created xsi:type="dcterms:W3CDTF">2020-06-17T06:04:44Z</dcterms:created>
  <dcterms:modified xsi:type="dcterms:W3CDTF">2020-06-17T06:20:05Z</dcterms:modified>
</cp:coreProperties>
</file>