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7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9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89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79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9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3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6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8/17/2020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20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8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8/17/2020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79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8/17/2020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‹Nº›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67688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82" r:id="rId5"/>
    <p:sldLayoutId id="2147483676" r:id="rId6"/>
    <p:sldLayoutId id="2147483677" r:id="rId7"/>
    <p:sldLayoutId id="2147483678" r:id="rId8"/>
    <p:sldLayoutId id="2147483681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4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9085273-C310-4B79-A702-093523BD0A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702" y="507238"/>
            <a:ext cx="4732191" cy="3845891"/>
          </a:xfrm>
        </p:spPr>
        <p:txBody>
          <a:bodyPr>
            <a:normAutofit/>
          </a:bodyPr>
          <a:lstStyle/>
          <a:p>
            <a:pPr algn="l"/>
            <a:r>
              <a:rPr lang="es-CL" sz="3800" dirty="0"/>
              <a:t>UNIT2: COUNTRIES,CULTURES AND CUSTOMES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77893B-C424-4CF4-945C-87379DB4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703" y="4445204"/>
            <a:ext cx="3522504" cy="1781123"/>
          </a:xfrm>
        </p:spPr>
        <p:txBody>
          <a:bodyPr>
            <a:normAutofit/>
          </a:bodyPr>
          <a:lstStyle/>
          <a:p>
            <a:pPr algn="l"/>
            <a:r>
              <a:rPr lang="es-CL" dirty="0"/>
              <a:t>GRADE:8TH</a:t>
            </a:r>
          </a:p>
          <a:p>
            <a:pPr algn="l"/>
            <a:r>
              <a:rPr lang="es-CL" dirty="0"/>
              <a:t>MISS PAMELA KNUCKEY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AFB8D8-4F4C-4DC5-A427-DE1B254752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93" r="20805" b="-2"/>
          <a:stretch/>
        </p:blipFill>
        <p:spPr>
          <a:xfrm>
            <a:off x="5467894" y="590861"/>
            <a:ext cx="5290998" cy="5290998"/>
          </a:xfrm>
          <a:custGeom>
            <a:avLst/>
            <a:gdLst/>
            <a:ahLst/>
            <a:cxnLst/>
            <a:rect l="l" t="t" r="r" b="b"/>
            <a:pathLst>
              <a:path w="5290998" h="5290998">
                <a:moveTo>
                  <a:pt x="2645499" y="0"/>
                </a:moveTo>
                <a:cubicBezTo>
                  <a:pt x="4106568" y="0"/>
                  <a:pt x="5290998" y="1184430"/>
                  <a:pt x="5290998" y="2645499"/>
                </a:cubicBezTo>
                <a:cubicBezTo>
                  <a:pt x="5290998" y="4106568"/>
                  <a:pt x="4106568" y="5290998"/>
                  <a:pt x="2645499" y="5290998"/>
                </a:cubicBezTo>
                <a:cubicBezTo>
                  <a:pt x="1184430" y="5290998"/>
                  <a:pt x="0" y="4106568"/>
                  <a:pt x="0" y="2645499"/>
                </a:cubicBezTo>
                <a:cubicBezTo>
                  <a:pt x="0" y="1184430"/>
                  <a:pt x="1184430" y="0"/>
                  <a:pt x="2645499" y="0"/>
                </a:cubicBezTo>
                <a:close/>
              </a:path>
            </a:pathLst>
          </a:custGeom>
          <a:ln w="25400">
            <a:noFill/>
          </a:ln>
        </p:spPr>
      </p:pic>
      <p:sp>
        <p:nvSpPr>
          <p:cNvPr id="22" name="Graphic 212">
            <a:extLst>
              <a:ext uri="{FF2B5EF4-FFF2-40B4-BE49-F238E27FC236}">
                <a16:creationId xmlns:a16="http://schemas.microsoft.com/office/drawing/2014/main" id="{4D4C00DC-4DC6-4CD2-9E31-F17E6CEBC5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Graphic 212">
            <a:extLst>
              <a:ext uri="{FF2B5EF4-FFF2-40B4-BE49-F238E27FC236}">
                <a16:creationId xmlns:a16="http://schemas.microsoft.com/office/drawing/2014/main" id="{A499C65A-9B02-4D7F-BD68-CD38D88055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58925" y="823301"/>
            <a:ext cx="413564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6" name="Graphic 190">
            <a:extLst>
              <a:ext uri="{FF2B5EF4-FFF2-40B4-BE49-F238E27FC236}">
                <a16:creationId xmlns:a16="http://schemas.microsoft.com/office/drawing/2014/main" id="{66FB5A75-BDE2-4F12-A95B-C48788A76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70622" y="1755501"/>
            <a:ext cx="1598829" cy="531293"/>
            <a:chOff x="2504802" y="1755501"/>
            <a:chExt cx="1598829" cy="531293"/>
          </a:xfrm>
          <a:solidFill>
            <a:schemeClr val="tx1"/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C86CBC8-A814-4C0C-A287-7C549693D2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AA52F4F-14E6-402F-A196-668B9CA9BC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0" name="Graphic 4">
            <a:extLst>
              <a:ext uri="{FF2B5EF4-FFF2-40B4-BE49-F238E27FC236}">
                <a16:creationId xmlns:a16="http://schemas.microsoft.com/office/drawing/2014/main" id="{1F4896D7-5AD0-4505-BCCD-82262CFEE2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035286" y="3429061"/>
            <a:ext cx="1861484" cy="1861513"/>
            <a:chOff x="5734037" y="3067039"/>
            <a:chExt cx="724483" cy="724489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3C04C31-4BBB-4AC5-A222-4E79BDDF6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90890F0-A440-4A5F-89E2-860A60425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F9BA7632-2294-4740-BB61-DFA5017B7B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025C556-497E-4B62-9131-98448B5A7C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467884A-CD29-4BCE-A1A4-1E629953FC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3A1BC11-A782-4A26-87D0-76C92BAB70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787142E-1022-4109-9141-85FF9C22EC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63BCB7E-36CC-4105-9CDA-BFB80F3FF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6EF2588-350F-4CCE-9BF8-799EC71961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A696712-7E60-48CD-A6F8-91754B0908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244E95B-2BBF-4335-BEFC-BA135EF949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D692242-534C-4A58-90D7-43A781D23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BC72B2EF-E5D1-46BF-B7FE-A9D174508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8805B31-6BA4-45FA-8180-436B2EC41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51B376A0-4543-4AE3-8071-5C746BADE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0824AEB4-F797-4131-AD1A-BCB807B086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7399A867-568D-43D3-8F17-6644C8D096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9953DBA6-7A8F-4369-8F18-DC19A21B4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D9167760-8210-45B7-96C9-462EB82D8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B578C99-7B91-480A-B8CA-B9FB3AF176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DF91670-E084-4B4B-9F86-75DD43CBE8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8FC99F2F-C73F-444D-B4BB-C02E463AB2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7F3FF604-A6A9-4EDC-868C-696B92122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8D6C5BB-BF17-4FE8-B611-578E8EBE9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A80A8D66-3FA7-4C04-AEDC-D8F94AA433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3DE9B826-6E87-4EF5-AA9D-F55BB3A21D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BBAEEC53-BED0-4ACB-94B4-818158D7EF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30709FE3-3633-4C01-AAD6-75ADD93953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0D68B00-260E-4EFC-A1FE-8B04EB5A72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360AF8DD-D1D2-43F3-83E5-ECF20A091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7B3F103-7F53-4D5E-B9A2-DE4F0B78D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BBECD20-3735-4F14-8816-26D648091F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0687DC-38D4-44B7-BA7D-D8A0BA155F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23AFC6B0-2B60-47B1-B854-A02279C706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39963332-7F58-48B9-9BAB-87C986F39E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342BD313-0F6E-4DC3-B8A8-861289801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2253CE00-9D58-4821-B362-2552C433B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E89086E-98CE-4697-8CE7-B2E7DB2E8C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CE9357F-710D-4D3B-90C1-CF19E73F2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70ED7F2-AD38-47BC-B6A1-FF7E20AFD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2600E9C-0B0F-45ED-A2CF-DE0240B2B9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B07D2066-6599-4BD0-9CD5-7289EB1B8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BF96C0D-1DEE-47F2-A950-16BC0896F5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FD254ABE-505D-4C6A-9267-BFB78FBBA0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822BBE38-BC6F-4DDE-BD6D-2B496CE42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046D1FA-C431-4F16-8BDD-71C614D798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CF387987-DEF1-447C-BC86-281AC0B3D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9808DF01-2715-4215-81F1-B8C178304A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AED7F897-8A4F-4F3D-BFB1-738BCDCA9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B51B8B7-D508-44C3-AFC5-820557A94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7FBC6B94-2A13-4303-AE51-334E386DA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27897959-2F8E-4A05-9EA8-5B0329B574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522AB50-D351-40F4-8A88-E856C1F27F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221AFD52-C13F-4A20-B1DB-13C1A9A3D8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8E789B3B-F514-4E02-8C1A-2F85817AA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E473BAC-3DA1-4D63-9D6C-2B993665F6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385DCF4-8F59-4838-B86C-2B3EF0BCE7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EC5A02E-609A-4C39-A35D-E8D038F7C9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7AB67B18-1821-4367-A7B6-CC2FFF66D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DFCAC56E-4767-4984-9FE7-2C3CA57D01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A1929ED-CEB2-4C49-B2ED-A206D37935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01D632F9-2F59-4C8D-B1BC-1CB0D15C36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3B9F80B-CAEF-442C-A218-E2B069545B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526A626E-CC14-4106-8AD4-DB3D81CD6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7CD710B8-B5DF-495F-ACEA-CFB9308CB5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550C81D-B0B8-4DB8-A12C-B62944D07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EB82E53-B337-43EB-BFF8-1466F10E8B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D1DCEF3A-2B54-4AA2-9BFD-57EA4A246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9F122967-34EF-4575-8E59-75D77FCD07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D87EBF9D-3949-4CCE-BB87-978466834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58A1183F-B28F-4BAD-A14B-3940A6E92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A81851B7-6D8F-454C-BBAA-498426069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9759A7A-483F-4DB0-8677-C6AB61E197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BDD1E55B-DE82-4811-BB33-1468396D2C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F4B0251C-DACC-4A24-83BA-3D95F8D19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647EF9B-D99D-48C1-B61E-19B85F471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EB55DF3C-DDF0-4B01-849E-46A6634655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09149238-5A44-4264-84E6-DD25E7C01E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E6925C1-B440-4C1C-8829-2E6D9EE142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937B5BDB-32A7-4C47-A984-AF2316600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B5A7D9C-91C9-49A3-8AD5-DB49632FD4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C64B015D-AFCF-4AB2-AE58-A069B06DB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A4407931-9375-400F-88AC-C63D4E9E9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554278B7-45C8-46E4-885A-69208D598B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3A806AB0-FBD6-41CD-997C-A76266D37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719E2D6D-6D96-4348-954B-3657A0B06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9794AABE-9C3E-4A8C-820F-0FDF65213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1DBEC39D-5464-46CA-B62B-24826F1F4D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41807973-667B-4780-B3AA-4ADC32DB3A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970D793C-C9EE-467B-8385-42B6905A00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94695A53-78EB-4811-8BBC-4707F3016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0576416F-0C2E-4D01-9357-5C73ADF85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A091FE22-8667-4F89-A333-BA9A0917EC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CB779008-969D-4FA8-BB6C-3BBBCF919E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CDAF3B96-0DFB-44BA-959D-BF9643FFE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F66F5FF-98B2-4453-8175-EB602A6A03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751D9683-9D41-4058-B90B-99146FC2F3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0907098D-1005-4522-BA21-F1534CBACF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5BFEF082-7E02-4ED8-B9D1-F0FC47FEC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4429C269-222E-4EFB-97B9-08FA243CEB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FC460F7F-5702-4281-850B-59E4182A71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A329057C-293F-4933-9DEA-2463E66D4B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274CBA8-6253-4229-AC37-1D7126639E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B7ABAAD2-23FD-4AF4-8506-3CDDC5607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7A85620-3B33-477A-949C-3F221DCC21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247316E-E815-4CE3-9EC0-8DC8391EB4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D047E26-5A98-4B49-A453-C71D894500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940C95BF-A85B-4251-A817-35A7B4F713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A4FDA2F-E340-40E6-8678-8F4F9EB3D4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D94A3796-87FD-436D-8309-857F9B4898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2B20BE68-41F5-4E59-87CD-A8654B1238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7FD87938-B42E-45E5-ABB8-936E00A244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EA46A837-6AA3-4099-8055-251ED6D7D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B9D871B1-B4D0-4667-B5FA-21AE12E50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77E102A-1E9D-44C8-9DA0-1B4B61444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2DB4921-ECFC-42CD-B91B-56AB1FE263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3156177C-2880-4AAF-BFC7-C3EA4AD09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B7C807E0-34AB-4AC3-A674-D7E438C603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3AD80AB-575A-4D50-A561-CE310E06BF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4C11A99-7E93-4B54-B1CE-D90D453254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25A3E814-2D04-4881-B9E9-81ADDC0C97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073D9FB4-F4AF-4974-A734-C9300D2107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081A1414-A8F5-43F1-BA51-B058EF2C05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E41588DC-3C7F-4695-A42A-B5ABEA8B51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3884DF6D-4C87-4B4A-A918-B3F3C8BE35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F26F2A0-B8D0-48D4-A9A9-BEB75CFF1F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7A9177E1-A6DC-4200-9D85-31A348E027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7DA218E3-83A8-45E8-B2E3-4B693606C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31E51433-E260-493C-8A94-FCE7FD9B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3A74FFD3-BE5F-435D-AC22-825B6E0494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B3420F88-93EB-4790-A2BD-EFF61E77B0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3875302B-159F-4E81-AD49-154BAA8FD7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BE9966CE-BC06-4CEB-877D-34D9D1C2EE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89924EA-8A9B-4ED5-8CF2-E184EE89D2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300C1FB1-E227-40EE-A773-071D080B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14F26B5D-6E35-40E8-90DF-FD65CB33F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059D8F05-F701-45A6-9377-454642C212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5F57ACF8-D510-4715-B964-20D980558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51053CDD-687F-481B-86FB-56DA74C55C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76B24CA5-1578-43AE-8ED8-CB9F7EA62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A3208550-AB5B-4E2B-914A-270D30163A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D4120D7E-20EE-4413-A541-781EA4350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9C0CC66E-BFF1-47FD-8C37-092016FBE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09D9AD44-3983-44A2-9DBA-6C5FF3C47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71915592-B946-43D1-AE24-B72B17FC5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3AC48622-C7DC-416F-B14F-AB0C6A3EF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C122E9A7-0590-453C-AC3A-88265131C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78246847-0B72-46B3-9243-7A7B92E212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207FF669-6E9C-47DF-A1A0-667669279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06905CAD-DCDC-4965-969E-3BA793FCA8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7E82B7F4-81C1-4A48-A3C9-B9DE741C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53D306B7-0050-4206-8020-D3F81BC46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BE50823B-85BA-4734-A0E5-99F2D027C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1F26CEA8-889B-4F33-AE59-91F66E1602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E64E5726-D6A2-4541-9EB4-0D455BFB19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B5A9478C-31E8-4C23-856A-5B4D6936B9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D4D55AFD-7163-47DF-8918-6BCF397B55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20C5BF88-D776-4C9B-89BD-85EE0DCE81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0A0347C6-25EE-4289-B805-750B30ABB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C83C9E0-7820-4EA4-B9AA-AD6E0719F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7E1B6DEA-553D-4733-9A45-3A28D118B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BE647149-B885-4A7D-B57E-A9762FF951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3FFCDDD6-EA47-4BA4-914F-B4AD52A7DA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18C5FC42-4A56-48D7-9C6F-EE6973256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E58746BA-672F-48B8-BA1D-E317498C1F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75C60814-753C-4243-BD88-443E240D6B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174EB8C9-709B-42D9-9948-434CAA5E01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786AB5B1-D0D7-4FE2-9A7D-BF9C01F7D7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718E7606-3FC9-4354-BCF8-A980AE6DF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4116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F98F79A4-A6C7-4101-B1E9-27E05CB7CF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14A928-2A80-473F-B523-EC65C1348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2252" y="633046"/>
            <a:ext cx="4463623" cy="1314996"/>
          </a:xfrm>
        </p:spPr>
        <p:txBody>
          <a:bodyPr anchor="b">
            <a:normAutofit/>
          </a:bodyPr>
          <a:lstStyle/>
          <a:p>
            <a:r>
              <a:rPr lang="es-CL" dirty="0"/>
              <a:t>ABOUT LAST CLASS…</a:t>
            </a:r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79AFCB35-9C04-4524-A0B1-57FF6865D0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265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D11AD2AD-0BA0-4DD3-8EEA-84686A0E71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239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tx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E9E41E-7BA6-4DD8-BAFB-7F033C451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2252" y="2125737"/>
            <a:ext cx="4463623" cy="4044463"/>
          </a:xfrm>
        </p:spPr>
        <p:txBody>
          <a:bodyPr>
            <a:normAutofit/>
          </a:bodyPr>
          <a:lstStyle/>
          <a:p>
            <a:r>
              <a:rPr lang="es-CL" dirty="0"/>
              <a:t>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remember</a:t>
            </a:r>
            <a:r>
              <a:rPr lang="es-CL" dirty="0"/>
              <a:t> </a:t>
            </a:r>
            <a:r>
              <a:rPr lang="es-CL" dirty="0" err="1"/>
              <a:t>why</a:t>
            </a:r>
            <a:r>
              <a:rPr lang="es-CL" dirty="0"/>
              <a:t> do </a:t>
            </a:r>
            <a:r>
              <a:rPr lang="es-CL" dirty="0" err="1"/>
              <a:t>we</a:t>
            </a:r>
            <a:r>
              <a:rPr lang="es-CL" dirty="0"/>
              <a:t> use “</a:t>
            </a:r>
            <a:r>
              <a:rPr lang="es-CL" dirty="0" err="1"/>
              <a:t>er</a:t>
            </a:r>
            <a:r>
              <a:rPr lang="es-CL" dirty="0"/>
              <a:t>”?</a:t>
            </a:r>
          </a:p>
          <a:p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a </a:t>
            </a:r>
            <a:r>
              <a:rPr lang="es-CL" dirty="0" err="1"/>
              <a:t>comparative</a:t>
            </a:r>
            <a:r>
              <a:rPr lang="es-CL" dirty="0"/>
              <a:t> </a:t>
            </a:r>
            <a:r>
              <a:rPr lang="es-CL" dirty="0" err="1"/>
              <a:t>sentence</a:t>
            </a:r>
            <a:r>
              <a:rPr lang="es-CL" dirty="0"/>
              <a:t>?</a:t>
            </a:r>
          </a:p>
          <a:p>
            <a:r>
              <a:rPr lang="es-CL" dirty="0" err="1"/>
              <a:t>What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adjective</a:t>
            </a:r>
            <a:r>
              <a:rPr lang="es-CL" dirty="0"/>
              <a:t>?</a:t>
            </a:r>
          </a:p>
          <a:p>
            <a:r>
              <a:rPr lang="es-CL" dirty="0" err="1"/>
              <a:t>What</a:t>
            </a:r>
            <a:r>
              <a:rPr lang="es-CL" dirty="0"/>
              <a:t> do </a:t>
            </a:r>
            <a:r>
              <a:rPr lang="es-CL" dirty="0" err="1"/>
              <a:t>you</a:t>
            </a:r>
            <a:r>
              <a:rPr lang="es-CL" dirty="0"/>
              <a:t> compare in a </a:t>
            </a:r>
            <a:r>
              <a:rPr lang="es-CL" dirty="0" err="1"/>
              <a:t>sentence</a:t>
            </a:r>
            <a:r>
              <a:rPr lang="es-CL" dirty="0"/>
              <a:t>?</a:t>
            </a: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83C8019B-3985-409B-9B87-494B974EE9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2"/>
            <a:ext cx="2232251" cy="2361890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3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E5C5460-229E-46C8-A712-CC31798542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B85A4DB3-61AA-49A1-85A9-B3397CD519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9419" y="3564607"/>
            <a:ext cx="3432581" cy="3293393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026" name="Picture 2" descr="Grammar Lessons - Comparatives and Superlatives">
            <a:extLst>
              <a:ext uri="{FF2B5EF4-FFF2-40B4-BE49-F238E27FC236}">
                <a16:creationId xmlns:a16="http://schemas.microsoft.com/office/drawing/2014/main" id="{DA72EED2-B0BC-4A57-9C56-95E70E9D90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31" r="12317" b="-3"/>
          <a:stretch/>
        </p:blipFill>
        <p:spPr bwMode="auto">
          <a:xfrm>
            <a:off x="7020480" y="871280"/>
            <a:ext cx="4415738" cy="4415738"/>
          </a:xfrm>
          <a:custGeom>
            <a:avLst/>
            <a:gdLst/>
            <a:ahLst/>
            <a:cxnLst/>
            <a:rect l="l" t="t" r="r" b="b"/>
            <a:pathLst>
              <a:path w="2452978" h="2452978">
                <a:moveTo>
                  <a:pt x="1226489" y="0"/>
                </a:moveTo>
                <a:cubicBezTo>
                  <a:pt x="1903860" y="0"/>
                  <a:pt x="2452978" y="549118"/>
                  <a:pt x="2452978" y="1226489"/>
                </a:cubicBezTo>
                <a:cubicBezTo>
                  <a:pt x="2452978" y="1903860"/>
                  <a:pt x="1903860" y="2452978"/>
                  <a:pt x="1226489" y="2452978"/>
                </a:cubicBezTo>
                <a:cubicBezTo>
                  <a:pt x="549118" y="2452978"/>
                  <a:pt x="0" y="1903860"/>
                  <a:pt x="0" y="1226489"/>
                </a:cubicBezTo>
                <a:cubicBezTo>
                  <a:pt x="0" y="549118"/>
                  <a:pt x="549118" y="0"/>
                  <a:pt x="122648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5" name="Graphic 185">
            <a:extLst>
              <a:ext uri="{FF2B5EF4-FFF2-40B4-BE49-F238E27FC236}">
                <a16:creationId xmlns:a16="http://schemas.microsoft.com/office/drawing/2014/main" id="{0C156BF8-7FF7-440F-BE2B-417DFFE8B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B7067280-C3E7-4DF6-A345-B9FEF6EF8D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78365A8-666B-4417-9D3C-554E6E6B2C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E71CAAFA-0A31-4308-AB9F-B1C84ABDF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96AB1D25-144D-4BB4-A45C-60B8A094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069F0FB4-779A-48FC-AC33-784F177C92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5075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0118C5-4F8D-4CF4-BADD-53FEACC6C4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4E0A5C5C-2A95-428E-9F6A-0D29EBD57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056F38F-7C4E-461D-8709-7D0024AE1F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Oval 13">
            <a:extLst>
              <a:ext uri="{FF2B5EF4-FFF2-40B4-BE49-F238E27FC236}">
                <a16:creationId xmlns:a16="http://schemas.microsoft.com/office/drawing/2014/main" id="{C7278469-3C3C-49CE-AEEE-E176A4900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4F8129-BC29-4583-9C9F-34DE65D4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es-CL" dirty="0" err="1"/>
              <a:t>Today</a:t>
            </a:r>
            <a:r>
              <a:rPr lang="es-CL" dirty="0"/>
              <a:t> </a:t>
            </a:r>
            <a:r>
              <a:rPr lang="es-CL" dirty="0" err="1"/>
              <a:t>we´ll</a:t>
            </a:r>
            <a:r>
              <a:rPr lang="es-CL" dirty="0"/>
              <a:t> </a:t>
            </a:r>
            <a:r>
              <a:rPr lang="es-CL" dirty="0" err="1"/>
              <a:t>see</a:t>
            </a:r>
            <a:r>
              <a:rPr lang="es-CL" dirty="0"/>
              <a:t>… </a:t>
            </a:r>
            <a:r>
              <a:rPr lang="es-CL" dirty="0" err="1"/>
              <a:t>adjective</a:t>
            </a:r>
            <a:r>
              <a:rPr lang="es-CL" dirty="0"/>
              <a:t> </a:t>
            </a:r>
            <a:r>
              <a:rPr lang="es-CL" dirty="0" err="1"/>
              <a:t>with</a:t>
            </a:r>
            <a:r>
              <a:rPr lang="es-CL" dirty="0"/>
              <a:t> </a:t>
            </a:r>
            <a:r>
              <a:rPr lang="es-CL" dirty="0" err="1"/>
              <a:t>two</a:t>
            </a:r>
            <a:r>
              <a:rPr lang="es-CL" dirty="0"/>
              <a:t> </a:t>
            </a:r>
            <a:r>
              <a:rPr lang="es-CL" dirty="0" err="1"/>
              <a:t>syllables</a:t>
            </a:r>
            <a:r>
              <a:rPr lang="es-CL" dirty="0"/>
              <a:t> and more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3DC754C-7E09-422D-A8BB-AF632E90D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tx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5A741B9-65EC-4C5B-9FE0-4A18575771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0BB4301-41FA-4453-956F-A11CC664B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id="{4C6598AB-1C17-4D54-951C-A082D94AC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id="{C83B66D7-137D-4AC1-B172-53D60F08BE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6B92503-6984-4D15-8B98-8718709B7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8DDF938-524E-4C18-A47D-C006278323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3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id="{3773FAF5-C452-4455-9411-D6AF5EBD4C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581034" y="613946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1ECA0D96-F63C-4F7B-BE16-0F3FE76D7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74F83A81-0546-400A-918A-90C9C48B8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741F692-A5B6-4215-86D9-B1FD4FF26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C0876CB-9C60-4580-8FED-CD64EC7664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879B3B7-48DB-4D3A-BB33-02766EAD3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A7306D23-CE24-4C90-B8F7-0A0B97586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316" y="1610478"/>
            <a:ext cx="5900522" cy="363704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327D27A7-0C08-4C12-9A74-8D04DC4D887F}"/>
              </a:ext>
            </a:extLst>
          </p:cNvPr>
          <p:cNvSpPr txBox="1"/>
          <p:nvPr/>
        </p:nvSpPr>
        <p:spPr>
          <a:xfrm>
            <a:off x="6096000" y="377893"/>
            <a:ext cx="566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OBJ: Aplicar estructura gramatical en oraciones comparativas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34959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93E10-E9F8-4BF5-8718-F66DCB430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/>
              <a:t>Grammar</a:t>
            </a:r>
            <a:r>
              <a:rPr lang="es-CL" dirty="0"/>
              <a:t> </a:t>
            </a:r>
            <a:r>
              <a:rPr lang="es-CL" dirty="0" err="1"/>
              <a:t>structure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095F5D-3D73-478B-B4E3-153913AD7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English </a:t>
            </a:r>
            <a:r>
              <a:rPr lang="es-CL" dirty="0" err="1"/>
              <a:t>class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>
                <a:solidFill>
                  <a:srgbClr val="FF0000"/>
                </a:solidFill>
              </a:rPr>
              <a:t>more</a:t>
            </a:r>
            <a:r>
              <a:rPr lang="es-CL" dirty="0"/>
              <a:t> </a:t>
            </a:r>
            <a:r>
              <a:rPr lang="es-CL" dirty="0" err="1"/>
              <a:t>interesting</a:t>
            </a:r>
            <a:r>
              <a:rPr lang="es-CL" dirty="0"/>
              <a:t> </a:t>
            </a:r>
            <a:r>
              <a:rPr lang="es-CL" dirty="0" err="1">
                <a:solidFill>
                  <a:srgbClr val="FF0000"/>
                </a:solidFill>
              </a:rPr>
              <a:t>than</a:t>
            </a:r>
            <a:r>
              <a:rPr lang="es-CL" dirty="0"/>
              <a:t> </a:t>
            </a:r>
            <a:r>
              <a:rPr lang="es-CL" dirty="0" err="1"/>
              <a:t>History</a:t>
            </a:r>
            <a:r>
              <a:rPr lang="es-CL" dirty="0"/>
              <a:t> </a:t>
            </a:r>
            <a:r>
              <a:rPr lang="es-CL" dirty="0" err="1"/>
              <a:t>class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NOUN   +    </a:t>
            </a:r>
            <a:r>
              <a:rPr lang="es-CL" dirty="0">
                <a:solidFill>
                  <a:srgbClr val="FF0000"/>
                </a:solidFill>
              </a:rPr>
              <a:t>MORE</a:t>
            </a:r>
            <a:r>
              <a:rPr lang="es-CL" dirty="0"/>
              <a:t>    +    ADJECTIVE WITH 3 SYLLABLES  +    </a:t>
            </a:r>
            <a:r>
              <a:rPr lang="es-CL" dirty="0">
                <a:solidFill>
                  <a:srgbClr val="FF0000"/>
                </a:solidFill>
              </a:rPr>
              <a:t>THAN</a:t>
            </a:r>
            <a:r>
              <a:rPr lang="es-CL" dirty="0"/>
              <a:t>  +   NOUN </a:t>
            </a:r>
          </a:p>
        </p:txBody>
      </p:sp>
    </p:spTree>
    <p:extLst>
      <p:ext uri="{BB962C8B-B14F-4D97-AF65-F5344CB8AC3E}">
        <p14:creationId xmlns:p14="http://schemas.microsoft.com/office/powerpoint/2010/main" val="3773519798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AnalogousFromRegularSeedRightStep">
      <a:dk1>
        <a:srgbClr val="000000"/>
      </a:dk1>
      <a:lt1>
        <a:srgbClr val="FFFFFF"/>
      </a:lt1>
      <a:dk2>
        <a:srgbClr val="412724"/>
      </a:dk2>
      <a:lt2>
        <a:srgbClr val="E2E8E4"/>
      </a:lt2>
      <a:accent1>
        <a:srgbClr val="D739AE"/>
      </a:accent1>
      <a:accent2>
        <a:srgbClr val="C5275A"/>
      </a:accent2>
      <a:accent3>
        <a:srgbClr val="D74839"/>
      </a:accent3>
      <a:accent4>
        <a:srgbClr val="C57827"/>
      </a:accent4>
      <a:accent5>
        <a:srgbClr val="B0A72F"/>
      </a:accent5>
      <a:accent6>
        <a:srgbClr val="81B223"/>
      </a:accent6>
      <a:hlink>
        <a:srgbClr val="31944B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88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Source Sans Pro</vt:lpstr>
      <vt:lpstr>FunkyShapesDarkVTI</vt:lpstr>
      <vt:lpstr>UNIT2: COUNTRIES,CULTURES AND CUSTOMES</vt:lpstr>
      <vt:lpstr>ABOUT LAST CLASS…</vt:lpstr>
      <vt:lpstr>Today we´ll see… adjective with two syllables and more</vt:lpstr>
      <vt:lpstr>Grammar structure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COUNTRIES,CULTURES AND CUSTOMES</dc:title>
  <dc:creator>pamela Knuckey</dc:creator>
  <cp:lastModifiedBy>pamela Knuckey</cp:lastModifiedBy>
  <cp:revision>3</cp:revision>
  <dcterms:created xsi:type="dcterms:W3CDTF">2020-08-17T20:55:59Z</dcterms:created>
  <dcterms:modified xsi:type="dcterms:W3CDTF">2020-08-17T21:32:16Z</dcterms:modified>
</cp:coreProperties>
</file>