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11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3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3D91E31-4CDA-4632-8B4E-4F70A5034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326" y="1318591"/>
            <a:ext cx="5882201" cy="4220820"/>
          </a:xfrm>
        </p:spPr>
        <p:txBody>
          <a:bodyPr anchor="ctr">
            <a:normAutofit/>
          </a:bodyPr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UNIT3: GOING PLACES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546C47-8CFC-4C39-9D7D-BAB9AAB2F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19" y="804334"/>
            <a:ext cx="3164648" cy="5249332"/>
          </a:xfrm>
        </p:spPr>
        <p:txBody>
          <a:bodyPr anchor="ctr">
            <a:normAutofit/>
          </a:bodyPr>
          <a:lstStyle/>
          <a:p>
            <a:pPr algn="r"/>
            <a:r>
              <a:rPr lang="es-CL">
                <a:solidFill>
                  <a:schemeClr val="tx2">
                    <a:lumMod val="75000"/>
                  </a:schemeClr>
                </a:solidFill>
              </a:rPr>
              <a:t>GRADE: 8TH</a:t>
            </a:r>
          </a:p>
          <a:p>
            <a:pPr algn="r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228049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731C89-2D1D-43FE-BDA9-45BBB464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s-CL" dirty="0"/>
              <a:t>OBJ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EDA91-5909-4D8B-B847-388742AF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s-C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 vocabulario de lugares de la ciudad.</a:t>
            </a:r>
            <a:endParaRPr lang="es-CL" dirty="0"/>
          </a:p>
        </p:txBody>
      </p:sp>
      <p:pic>
        <p:nvPicPr>
          <p:cNvPr id="1026" name="Picture 2" descr="Going Places | GoingPlaces">
            <a:extLst>
              <a:ext uri="{FF2B5EF4-FFF2-40B4-BE49-F238E27FC236}">
                <a16:creationId xmlns:a16="http://schemas.microsoft.com/office/drawing/2014/main" id="{6DC3C72A-68CA-46F5-8E3D-6E8439CDB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945" y="640080"/>
            <a:ext cx="5252773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2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42D150-7738-4972-BCA3-90280D3F8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s-CL" dirty="0"/>
              <a:t>THE SEVEN WONDERS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F581B356-1BAA-442B-A84B-DF06DE1B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Las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maravillas</a:t>
            </a:r>
            <a:r>
              <a:rPr lang="en-US" dirty="0"/>
              <a:t> del </a:t>
            </a:r>
            <a:r>
              <a:rPr lang="en-US" dirty="0" err="1"/>
              <a:t>mundo</a:t>
            </a:r>
            <a:r>
              <a:rPr lang="en-US" dirty="0"/>
              <a:t> modern.</a:t>
            </a:r>
          </a:p>
        </p:txBody>
      </p:sp>
      <p:pic>
        <p:nvPicPr>
          <p:cNvPr id="2050" name="Picture 2" descr="The seven wonders of the modern world | Wonders of the world, 7 world  wonders, Seven wonders">
            <a:extLst>
              <a:ext uri="{FF2B5EF4-FFF2-40B4-BE49-F238E27FC236}">
                <a16:creationId xmlns:a16="http://schemas.microsoft.com/office/drawing/2014/main" id="{88768CA2-E53C-4675-B228-D543868F8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945" y="640080"/>
            <a:ext cx="5252773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2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2BFD0-6A47-4663-8827-D194462A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How</a:t>
            </a:r>
            <a:r>
              <a:rPr lang="es-CL" dirty="0"/>
              <a:t> </a:t>
            </a:r>
            <a:r>
              <a:rPr lang="es-CL" dirty="0" err="1"/>
              <a:t>many</a:t>
            </a:r>
            <a:r>
              <a:rPr lang="es-CL" dirty="0"/>
              <a:t> </a:t>
            </a:r>
            <a:r>
              <a:rPr lang="es-CL" dirty="0" err="1"/>
              <a:t>countries</a:t>
            </a:r>
            <a:r>
              <a:rPr lang="es-CL" dirty="0"/>
              <a:t> 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know</a:t>
            </a:r>
            <a:r>
              <a:rPr lang="es-CL" dirty="0"/>
              <a:t>?</a:t>
            </a:r>
          </a:p>
        </p:txBody>
      </p:sp>
      <p:pic>
        <p:nvPicPr>
          <p:cNvPr id="3074" name="Picture 2" descr="Brasil - Wikipedia, la enciclopedia libre">
            <a:extLst>
              <a:ext uri="{FF2B5EF4-FFF2-40B4-BE49-F238E27FC236}">
                <a16:creationId xmlns:a16="http://schemas.microsoft.com/office/drawing/2014/main" id="{D3406294-3D3E-4351-9552-70C789C968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68" y="2113903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erú - Wikipedia, la enciclopedia libre">
            <a:extLst>
              <a:ext uri="{FF2B5EF4-FFF2-40B4-BE49-F238E27FC236}">
                <a16:creationId xmlns:a16="http://schemas.microsoft.com/office/drawing/2014/main" id="{2676E54D-1E2F-4437-A68E-1A1870F3B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23" y="21042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ndia - Wikipedia, la enciclopedia libre">
            <a:extLst>
              <a:ext uri="{FF2B5EF4-FFF2-40B4-BE49-F238E27FC236}">
                <a16:creationId xmlns:a16="http://schemas.microsoft.com/office/drawing/2014/main" id="{577C0765-B910-4CEB-A396-E68758416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387" y="1905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éxico - Wikipedia, la enciclopedia libre">
            <a:extLst>
              <a:ext uri="{FF2B5EF4-FFF2-40B4-BE49-F238E27FC236}">
                <a16:creationId xmlns:a16="http://schemas.microsoft.com/office/drawing/2014/main" id="{27C7212D-2D17-44CE-A69D-EEDCDD1B6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23" y="4206947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Bandera de Italia - Wikipedia, la enciclopedia libre">
            <a:extLst>
              <a:ext uri="{FF2B5EF4-FFF2-40B4-BE49-F238E27FC236}">
                <a16:creationId xmlns:a16="http://schemas.microsoft.com/office/drawing/2014/main" id="{67E1432D-1A7C-4024-ADB3-56BD30EB3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7" y="404653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Bandera de Jordania - Wikipedia, la enciclopedia libre">
            <a:extLst>
              <a:ext uri="{FF2B5EF4-FFF2-40B4-BE49-F238E27FC236}">
                <a16:creationId xmlns:a16="http://schemas.microsoft.com/office/drawing/2014/main" id="{AA7374BA-D998-4C00-A647-B45B18D5B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68" y="4195763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17690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Espiral</vt:lpstr>
      <vt:lpstr>UNIT3: GOING PLACES</vt:lpstr>
      <vt:lpstr>OBJ</vt:lpstr>
      <vt:lpstr>THE SEVEN WONDERS</vt:lpstr>
      <vt:lpstr>How many countries do you know?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GOING PLACES</dc:title>
  <dc:creator>pamela Knuckey</dc:creator>
  <cp:lastModifiedBy>pamela Knuckey</cp:lastModifiedBy>
  <cp:revision>1</cp:revision>
  <dcterms:created xsi:type="dcterms:W3CDTF">2020-11-05T19:37:43Z</dcterms:created>
  <dcterms:modified xsi:type="dcterms:W3CDTF">2020-11-05T19:38:24Z</dcterms:modified>
</cp:coreProperties>
</file>