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266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/>
              <a:t>Haga clic para modificar el estilo de subtítulo del patrón</a:t>
            </a:r>
            <a:endParaRPr kumimoji="0" lang="en-US"/>
          </a:p>
        </p:txBody>
      </p:sp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9334D-EC95-481B-9E1B-F9D89D844BC3}" type="datetimeFigureOut">
              <a:rPr lang="es-ES" smtClean="0"/>
              <a:t>02/05/2020</a:t>
            </a:fld>
            <a:endParaRPr lang="es-ES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5B10341-71A6-4087-A07B-7841198A368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9334D-EC95-481B-9E1B-F9D89D844BC3}" type="datetimeFigureOut">
              <a:rPr lang="es-ES" smtClean="0"/>
              <a:t>02/05/2020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10341-71A6-4087-A07B-7841198A368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9334D-EC95-481B-9E1B-F9D89D844BC3}" type="datetimeFigureOut">
              <a:rPr lang="es-ES" smtClean="0"/>
              <a:t>02/05/2020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10341-71A6-4087-A07B-7841198A368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9334D-EC95-481B-9E1B-F9D89D844BC3}" type="datetimeFigureOut">
              <a:rPr lang="es-ES" smtClean="0"/>
              <a:t>02/05/2020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s-ES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5B10341-71A6-4087-A07B-7841198A368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9334D-EC95-481B-9E1B-F9D89D844BC3}" type="datetimeFigureOut">
              <a:rPr lang="es-ES" smtClean="0"/>
              <a:t>02/05/2020</a:t>
            </a:fld>
            <a:endParaRPr lang="es-ES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10341-71A6-4087-A07B-7841198A368B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9334D-EC95-481B-9E1B-F9D89D844BC3}" type="datetimeFigureOut">
              <a:rPr lang="es-ES" smtClean="0"/>
              <a:t>02/05/2020</a:t>
            </a:fld>
            <a:endParaRPr lang="es-ES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10341-71A6-4087-A07B-7841198A368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9334D-EC95-481B-9E1B-F9D89D844BC3}" type="datetimeFigureOut">
              <a:rPr lang="es-ES" smtClean="0"/>
              <a:t>02/05/2020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E5B10341-71A6-4087-A07B-7841198A368B}" type="slidenum">
              <a:rPr lang="es-ES" smtClean="0"/>
              <a:t>‹Nº›</a:t>
            </a:fld>
            <a:endParaRPr lang="es-E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9334D-EC95-481B-9E1B-F9D89D844BC3}" type="datetimeFigureOut">
              <a:rPr lang="es-ES" smtClean="0"/>
              <a:t>02/05/2020</a:t>
            </a:fld>
            <a:endParaRPr lang="es-ES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10341-71A6-4087-A07B-7841198A368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9334D-EC95-481B-9E1B-F9D89D844BC3}" type="datetimeFigureOut">
              <a:rPr lang="es-ES" smtClean="0"/>
              <a:t>02/05/2020</a:t>
            </a:fld>
            <a:endParaRPr lang="es-ES"/>
          </a:p>
        </p:txBody>
      </p:sp>
      <p:sp>
        <p:nvSpPr>
          <p:cNvPr id="24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10341-71A6-4087-A07B-7841198A368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9334D-EC95-481B-9E1B-F9D89D844BC3}" type="datetimeFigureOut">
              <a:rPr lang="es-ES" smtClean="0"/>
              <a:t>02/05/2020</a:t>
            </a:fld>
            <a:endParaRPr lang="es-ES"/>
          </a:p>
        </p:txBody>
      </p:sp>
      <p:sp>
        <p:nvSpPr>
          <p:cNvPr id="29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10341-71A6-4087-A07B-7841198A368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/>
              <a:t>Haga clic en el icono para agregar una imagen</a:t>
            </a:r>
            <a:endParaRPr kumimoji="0"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9334D-EC95-481B-9E1B-F9D89D844BC3}" type="datetimeFigureOut">
              <a:rPr lang="es-ES" smtClean="0"/>
              <a:t>02/05/2020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10341-71A6-4087-A07B-7841198A368B}" type="slidenum">
              <a:rPr lang="es-ES" smtClean="0"/>
              <a:t>‹Nº›</a:t>
            </a:fld>
            <a:endParaRPr lang="es-ES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  <a:p>
            <a:pPr lvl="1" eaLnBrk="1" latinLnBrk="0" hangingPunct="1"/>
            <a:r>
              <a:rPr kumimoji="0" lang="es-ES"/>
              <a:t>Segundo nivel</a:t>
            </a:r>
          </a:p>
          <a:p>
            <a:pPr lvl="2" eaLnBrk="1" latinLnBrk="0" hangingPunct="1"/>
            <a:r>
              <a:rPr kumimoji="0" lang="es-ES"/>
              <a:t>Tercer nivel</a:t>
            </a:r>
          </a:p>
          <a:p>
            <a:pPr lvl="3" eaLnBrk="1" latinLnBrk="0" hangingPunct="1"/>
            <a:r>
              <a:rPr kumimoji="0" lang="es-ES"/>
              <a:t>Cuarto nivel</a:t>
            </a:r>
          </a:p>
          <a:p>
            <a:pPr lvl="4" eaLnBrk="1" latinLnBrk="0" hangingPunct="1"/>
            <a:r>
              <a:rPr kumimoji="0" lang="es-ES"/>
              <a:t>Quinto nivel</a:t>
            </a:r>
            <a:endParaRPr kumimoji="0" lang="en-US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0F9334D-EC95-481B-9E1B-F9D89D844BC3}" type="datetimeFigureOut">
              <a:rPr lang="es-ES" smtClean="0"/>
              <a:t>02/05/2020</a:t>
            </a:fld>
            <a:endParaRPr lang="es-ES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5B10341-71A6-4087-A07B-7841198A368B}" type="slidenum">
              <a:rPr lang="es-ES" smtClean="0"/>
              <a:t>‹Nº›</a:t>
            </a:fld>
            <a:endParaRPr lang="es-ES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51520" y="2708920"/>
            <a:ext cx="8458200" cy="1222375"/>
          </a:xfrm>
        </p:spPr>
        <p:txBody>
          <a:bodyPr/>
          <a:lstStyle/>
          <a:p>
            <a:r>
              <a:rPr lang="es-ES" dirty="0"/>
              <a:t>Lenguaje figurado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/>
              <a:t>Lenguaje denotativo</a:t>
            </a:r>
          </a:p>
          <a:p>
            <a:r>
              <a:rPr lang="es-ES" dirty="0"/>
              <a:t>Lenguaje connotativo</a:t>
            </a:r>
          </a:p>
        </p:txBody>
      </p:sp>
    </p:spTree>
    <p:extLst>
      <p:ext uri="{BB962C8B-B14F-4D97-AF65-F5344CB8AC3E}">
        <p14:creationId xmlns:p14="http://schemas.microsoft.com/office/powerpoint/2010/main" val="32344001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Lenguaje denotativo, es el significado literal, se utiliza para manifestar las cosas tal como son.</a:t>
            </a:r>
          </a:p>
          <a:p>
            <a:pPr marL="0" indent="0">
              <a:buNone/>
            </a:pPr>
            <a:endParaRPr lang="es-ES" dirty="0"/>
          </a:p>
          <a:p>
            <a:r>
              <a:rPr lang="es-ES" dirty="0"/>
              <a:t>Ejemplo: Esto es pesado.               </a:t>
            </a:r>
          </a:p>
          <a:p>
            <a:endParaRPr lang="es-ES" dirty="0"/>
          </a:p>
          <a:p>
            <a:endParaRPr lang="es-ES" dirty="0"/>
          </a:p>
          <a:p>
            <a:endParaRPr lang="es-E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529" t="51587" r="42662" b="35318"/>
          <a:stretch/>
        </p:blipFill>
        <p:spPr bwMode="auto">
          <a:xfrm>
            <a:off x="1403648" y="4170919"/>
            <a:ext cx="4659087" cy="9579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330152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Lenguaje connotativo, tiene que ver con el uso figurado del lenguaje, los posibles  nuevos sentidos.</a:t>
            </a:r>
          </a:p>
          <a:p>
            <a:r>
              <a:rPr lang="es-ES" dirty="0"/>
              <a:t>Ejemplo:  yo creo que tu amigo es pesado.</a:t>
            </a:r>
          </a:p>
        </p:txBody>
      </p:sp>
    </p:spTree>
    <p:extLst>
      <p:ext uri="{BB962C8B-B14F-4D97-AF65-F5344CB8AC3E}">
        <p14:creationId xmlns:p14="http://schemas.microsoft.com/office/powerpoint/2010/main" val="4975698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Entonces…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El lenguaje figurado es el uso de las palabras de una manera diferente a lo que  </a:t>
            </a:r>
            <a:r>
              <a:rPr lang="es-ES"/>
              <a:t>usualmente significan.</a:t>
            </a:r>
          </a:p>
        </p:txBody>
      </p:sp>
    </p:spTree>
    <p:extLst>
      <p:ext uri="{BB962C8B-B14F-4D97-AF65-F5344CB8AC3E}">
        <p14:creationId xmlns:p14="http://schemas.microsoft.com/office/powerpoint/2010/main" val="289048374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15</TotalTime>
  <Words>79</Words>
  <Application>Microsoft Office PowerPoint</Application>
  <PresentationFormat>Presentación en pantalla (4:3)</PresentationFormat>
  <Paragraphs>11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8" baseType="lpstr">
      <vt:lpstr>Franklin Gothic Book</vt:lpstr>
      <vt:lpstr>Franklin Gothic Medium</vt:lpstr>
      <vt:lpstr>Wingdings 2</vt:lpstr>
      <vt:lpstr>Viajes</vt:lpstr>
      <vt:lpstr>Lenguaje figurado</vt:lpstr>
      <vt:lpstr>Presentación de PowerPoint</vt:lpstr>
      <vt:lpstr>Presentación de PowerPoint</vt:lpstr>
      <vt:lpstr>Entonces…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Lenguaje figurado</dc:title>
  <dc:creator>jhgkjh</dc:creator>
  <cp:lastModifiedBy>Berta Donoso</cp:lastModifiedBy>
  <cp:revision>2</cp:revision>
  <dcterms:created xsi:type="dcterms:W3CDTF">2020-03-20T02:33:15Z</dcterms:created>
  <dcterms:modified xsi:type="dcterms:W3CDTF">2020-05-03T00:07:57Z</dcterms:modified>
</cp:coreProperties>
</file>