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5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95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8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259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3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120046-A2DA-48D2-97CB-B9F63E3895DF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6C5679-1937-4AF7-969E-A5830709FDB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  <a:cs typeface="Arial"/>
                <a:sym typeface="Arial"/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  <a:cs typeface="Arial"/>
                <a:sym typeface="Arial"/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5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2" y="1103107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1619672" y="4787472"/>
            <a:ext cx="606013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000" b="1" kern="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  <a:sym typeface="Arial"/>
              </a:rPr>
              <a:t>ASIGNATURA: Lengua y literatura 8º AB</a:t>
            </a:r>
            <a:endParaRPr lang="es-ES" sz="2000" b="1" kern="0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0F6FC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b="1" kern="0" cap="all" dirty="0">
                <a:ln/>
                <a:solidFill>
                  <a:srgbClr val="0F6FC6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  <a:sym typeface="Arial"/>
              </a:rPr>
              <a:t>CLASE N° </a:t>
            </a:r>
            <a:r>
              <a:rPr lang="es-ES" b="1" kern="0" cap="all" dirty="0" smtClean="0">
                <a:ln/>
                <a:solidFill>
                  <a:srgbClr val="0F6FC6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  <a:sym typeface="Arial"/>
              </a:rPr>
              <a:t>7</a:t>
            </a:r>
            <a:endParaRPr lang="es-ES" b="1" kern="0" cap="all" dirty="0">
              <a:ln/>
              <a:solidFill>
                <a:srgbClr val="0F6FC6"/>
              </a:solidFill>
              <a:effectLst>
                <a:outerShdw blurRad="19685" dist="12700" dir="5400000" algn="tl" rotWithShape="0">
                  <a:srgbClr val="0F6FC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531473" y="1920294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981716" y="1682681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Recordemos conceptos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Lenguaje figurado</a:t>
            </a:r>
            <a:endParaRPr lang="es-ES" dirty="0"/>
          </a:p>
        </p:txBody>
      </p:sp>
      <p:pic>
        <p:nvPicPr>
          <p:cNvPr id="1026" name="Picture 2" descr="C:\Users\jhgkjh\AppData\Local\Microsoft\Windows\INetCache\IE\CF66RHXL\dibujo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8" y="4581128"/>
            <a:ext cx="2780611" cy="2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0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Lenguaje figurado / figuras retoricas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Lo podemos definir como una forma artística de usar palabras, estas dicen de manera atractiva las cosas dentro de una obra literaria.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2" t="15743" r="4734" b="61310"/>
          <a:stretch/>
        </p:blipFill>
        <p:spPr bwMode="auto">
          <a:xfrm>
            <a:off x="2339752" y="3463636"/>
            <a:ext cx="4426858" cy="16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1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000" dirty="0" smtClean="0"/>
              <a:t> </a:t>
            </a:r>
            <a:r>
              <a:rPr lang="es-ES" sz="2000" dirty="0"/>
              <a:t>L</a:t>
            </a:r>
            <a:r>
              <a:rPr lang="es-ES" sz="2000" dirty="0" smtClean="0"/>
              <a:t>a guía dice que el lenguaje figurado  se presenta en los textos poéticos  mediante la presencia de figuras retoricas, aquí nombraremos algunas de esas figuras  con su definición.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000" dirty="0" smtClean="0"/>
              <a:t>Es una comparación indirecta que establece relación de identidad entre dos realidades.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Ejemplo:  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las perlas de tu boca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La nieve de tu pelo es abundante</a:t>
            </a:r>
            <a:endParaRPr lang="es-ES" sz="20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Es una comparación directa que establece una relación de semejanza entre dos realidades. Utiliza palabras como: parecido, semejante, igual a, como</a:t>
            </a:r>
            <a:r>
              <a:rPr lang="es-ES" dirty="0" smtClean="0"/>
              <a:t>…</a:t>
            </a:r>
          </a:p>
          <a:p>
            <a:pPr marL="0" indent="0">
              <a:buNone/>
            </a:pPr>
            <a:r>
              <a:rPr lang="es-ES" sz="2000" dirty="0" smtClean="0"/>
              <a:t>    Ejemplo: 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Tu pelo es </a:t>
            </a:r>
            <a:r>
              <a:rPr lang="es-ES" sz="2000" b="1" dirty="0" smtClean="0"/>
              <a:t>como</a:t>
            </a:r>
            <a:r>
              <a:rPr lang="es-ES" sz="2000" dirty="0" smtClean="0"/>
              <a:t> el trigo.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Su cabello largo </a:t>
            </a:r>
            <a:r>
              <a:rPr lang="es-ES" sz="2000" b="1" dirty="0" smtClean="0"/>
              <a:t>semejante</a:t>
            </a:r>
            <a:r>
              <a:rPr lang="es-ES" sz="2000" dirty="0" smtClean="0"/>
              <a:t> a la noche</a:t>
            </a:r>
            <a:endParaRPr lang="es-ES" sz="20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smtClean="0"/>
              <a:t>Metáfora 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               Símil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28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Es una exageración expresiva que da énfasis a una idea.</a:t>
            </a:r>
          </a:p>
          <a:p>
            <a:pPr marL="0" indent="0">
              <a:buNone/>
            </a:pPr>
            <a:r>
              <a:rPr lang="es-ES" dirty="0" smtClean="0"/>
              <a:t>Ejemplo: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Estoy muerto de hambre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Mil lunas y mil soles vienen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Consiste en la repetición de las mismas letras (en las  palabras) para producir sonidos iguales o parecidos y así provocar sensaciones diversas en el lector.</a:t>
            </a:r>
          </a:p>
          <a:p>
            <a:pPr marL="0" indent="0">
              <a:buNone/>
            </a:pPr>
            <a:r>
              <a:rPr lang="es-ES" dirty="0" smtClean="0"/>
              <a:t>Ejemplo: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El ruido con que rueda la ronca tempestad.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s-ES" dirty="0"/>
              <a:t>H</a:t>
            </a:r>
            <a:r>
              <a:rPr lang="es-ES" dirty="0" smtClean="0"/>
              <a:t>ipérbole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Aliteración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4110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214</Words>
  <Application>Microsoft Office PowerPoint</Application>
  <PresentationFormat>Presentación en pantalla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Mirador</vt:lpstr>
      <vt:lpstr>Flujo</vt:lpstr>
      <vt:lpstr>Presentación de PowerPoint</vt:lpstr>
      <vt:lpstr>Recordemos conceptos </vt:lpstr>
      <vt:lpstr>Lenguaje figurado / figuras retoricas</vt:lpstr>
      <vt:lpstr> La guía dice que el lenguaje figurado  se presenta en los textos poéticos  mediante la presencia de figuras retoricas, aquí nombraremos algunas de esas figuras  con su definición.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5</cp:revision>
  <dcterms:created xsi:type="dcterms:W3CDTF">2020-05-14T22:38:14Z</dcterms:created>
  <dcterms:modified xsi:type="dcterms:W3CDTF">2020-05-15T13:01:15Z</dcterms:modified>
</cp:coreProperties>
</file>