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1" r:id="rId1"/>
  </p:sldMasterIdLst>
  <p:sldIdLst>
    <p:sldId id="256" r:id="rId2"/>
    <p:sldId id="260" r:id="rId3"/>
    <p:sldId id="257" r:id="rId4"/>
    <p:sldId id="258" r:id="rId5"/>
    <p:sldId id="259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015" autoAdjust="0"/>
    <p:restoredTop sz="94660"/>
  </p:normalViewPr>
  <p:slideViewPr>
    <p:cSldViewPr snapToGrid="0">
      <p:cViewPr>
        <p:scale>
          <a:sx n="35" d="100"/>
          <a:sy n="35" d="100"/>
        </p:scale>
        <p:origin x="1770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3F7A3-ABD7-48BA-A33B-3569A1DCD3A4}" type="datetimeFigureOut">
              <a:rPr lang="es-ES" smtClean="0"/>
              <a:t>27/05/2020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1FE5676F-6058-408F-9E63-3974F3A5C5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701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0729">
        <p14:reveal/>
        <p:sndAc>
          <p:stSnd>
            <p:snd r:embed="rId1" name="laser.wav"/>
          </p:stSnd>
        </p:sndAc>
      </p:transition>
    </mc:Choice>
    <mc:Fallback xmlns="">
      <p:transition spd="slow" advTm="10729">
        <p:fade/>
        <p:sndAc>
          <p:stSnd>
            <p:snd r:embed="rId5" name="laser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3F7A3-ABD7-48BA-A33B-3569A1DCD3A4}" type="datetimeFigureOut">
              <a:rPr lang="es-ES" smtClean="0"/>
              <a:t>27/05/2020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1FE5676F-6058-408F-9E63-3974F3A5C5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06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0729">
        <p14:reveal/>
        <p:sndAc>
          <p:stSnd>
            <p:snd r:embed="rId1" name="laser.wav"/>
          </p:stSnd>
        </p:sndAc>
      </p:transition>
    </mc:Choice>
    <mc:Fallback xmlns="">
      <p:transition spd="slow" advTm="10729">
        <p:fade/>
        <p:sndAc>
          <p:stSnd>
            <p:snd r:embed="rId5" name="laser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3F7A3-ABD7-48BA-A33B-3569A1DCD3A4}" type="datetimeFigureOut">
              <a:rPr lang="es-ES" smtClean="0"/>
              <a:t>27/05/2020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1FE5676F-6058-408F-9E63-3974F3A5C5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454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0729">
        <p14:reveal/>
        <p:sndAc>
          <p:stSnd>
            <p:snd r:embed="rId1" name="laser.wav"/>
          </p:stSnd>
        </p:sndAc>
      </p:transition>
    </mc:Choice>
    <mc:Fallback xmlns="">
      <p:transition spd="slow" advTm="10729">
        <p:fade/>
        <p:sndAc>
          <p:stSnd>
            <p:snd r:embed="rId5" name="laser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3F7A3-ABD7-48BA-A33B-3569A1DCD3A4}" type="datetimeFigureOut">
              <a:rPr lang="es-ES" smtClean="0"/>
              <a:t>27/05/2020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1FE5676F-6058-408F-9E63-3974F3A5C53C}" type="slidenum">
              <a:rPr lang="es-ES" smtClean="0"/>
              <a:t>‹Nº›</a:t>
            </a:fld>
            <a:endParaRPr lang="es-E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4217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0729">
        <p14:reveal/>
        <p:sndAc>
          <p:stSnd>
            <p:snd r:embed="rId1" name="laser.wav"/>
          </p:stSnd>
        </p:sndAc>
      </p:transition>
    </mc:Choice>
    <mc:Fallback xmlns="">
      <p:transition spd="slow" advTm="10729">
        <p:fade/>
        <p:sndAc>
          <p:stSnd>
            <p:snd r:embed="rId5" name="laser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3F7A3-ABD7-48BA-A33B-3569A1DCD3A4}" type="datetimeFigureOut">
              <a:rPr lang="es-ES" smtClean="0"/>
              <a:t>27/05/2020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1FE5676F-6058-408F-9E63-3974F3A5C5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138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0729">
        <p14:reveal/>
        <p:sndAc>
          <p:stSnd>
            <p:snd r:embed="rId1" name="laser.wav"/>
          </p:stSnd>
        </p:sndAc>
      </p:transition>
    </mc:Choice>
    <mc:Fallback xmlns="">
      <p:transition spd="slow" advTm="10729">
        <p:fade/>
        <p:sndAc>
          <p:stSnd>
            <p:snd r:embed="rId5" name="laser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3F7A3-ABD7-48BA-A33B-3569A1DCD3A4}" type="datetimeFigureOut">
              <a:rPr lang="es-ES" smtClean="0"/>
              <a:t>27/05/2020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5676F-6058-408F-9E63-3974F3A5C5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302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0729">
        <p14:reveal/>
        <p:sndAc>
          <p:stSnd>
            <p:snd r:embed="rId1" name="laser.wav"/>
          </p:stSnd>
        </p:sndAc>
      </p:transition>
    </mc:Choice>
    <mc:Fallback xmlns="">
      <p:transition spd="slow" advTm="10729">
        <p:fade/>
        <p:sndAc>
          <p:stSnd>
            <p:snd r:embed="rId5" name="laser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3F7A3-ABD7-48BA-A33B-3569A1DCD3A4}" type="datetimeFigureOut">
              <a:rPr lang="es-ES" smtClean="0"/>
              <a:t>27/05/2020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5676F-6058-408F-9E63-3974F3A5C5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238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0729">
        <p14:reveal/>
        <p:sndAc>
          <p:stSnd>
            <p:snd r:embed="rId1" name="laser.wav"/>
          </p:stSnd>
        </p:sndAc>
      </p:transition>
    </mc:Choice>
    <mc:Fallback xmlns="">
      <p:transition spd="slow" advTm="10729">
        <p:fade/>
        <p:sndAc>
          <p:stSnd>
            <p:snd r:embed="rId5" name="laser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3F7A3-ABD7-48BA-A33B-3569A1DCD3A4}" type="datetimeFigureOut">
              <a:rPr lang="es-ES" smtClean="0"/>
              <a:t>27/05/2020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5676F-6058-408F-9E63-3974F3A5C5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574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0729">
        <p14:reveal/>
        <p:sndAc>
          <p:stSnd>
            <p:snd r:embed="rId1" name="laser.wav"/>
          </p:stSnd>
        </p:sndAc>
      </p:transition>
    </mc:Choice>
    <mc:Fallback xmlns="">
      <p:transition spd="slow" advTm="10729">
        <p:fade/>
        <p:sndAc>
          <p:stSnd>
            <p:snd r:embed="rId5" name="laser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C333F7A3-ABD7-48BA-A33B-3569A1DCD3A4}" type="datetimeFigureOut">
              <a:rPr lang="es-ES" smtClean="0"/>
              <a:t>27/05/2020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1FE5676F-6058-408F-9E63-3974F3A5C5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044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0729">
        <p14:reveal/>
        <p:sndAc>
          <p:stSnd>
            <p:snd r:embed="rId1" name="laser.wav"/>
          </p:stSnd>
        </p:sndAc>
      </p:transition>
    </mc:Choice>
    <mc:Fallback xmlns="">
      <p:transition spd="slow" advTm="10729">
        <p:fade/>
        <p:sndAc>
          <p:stSnd>
            <p:snd r:embed="rId3" name="laser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3F7A3-ABD7-48BA-A33B-3569A1DCD3A4}" type="datetimeFigureOut">
              <a:rPr lang="es-ES" smtClean="0"/>
              <a:t>27/05/2020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5676F-6058-408F-9E63-3974F3A5C5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66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0729">
        <p14:reveal/>
        <p:sndAc>
          <p:stSnd>
            <p:snd r:embed="rId1" name="laser.wav"/>
          </p:stSnd>
        </p:sndAc>
      </p:transition>
    </mc:Choice>
    <mc:Fallback xmlns="">
      <p:transition spd="slow" advTm="10729">
        <p:fade/>
        <p:sndAc>
          <p:stSnd>
            <p:snd r:embed="rId5" name="laser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3F7A3-ABD7-48BA-A33B-3569A1DCD3A4}" type="datetimeFigureOut">
              <a:rPr lang="es-ES" smtClean="0"/>
              <a:t>27/05/2020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1FE5676F-6058-408F-9E63-3974F3A5C5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678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0729">
        <p14:reveal/>
        <p:sndAc>
          <p:stSnd>
            <p:snd r:embed="rId1" name="laser.wav"/>
          </p:stSnd>
        </p:sndAc>
      </p:transition>
    </mc:Choice>
    <mc:Fallback xmlns="">
      <p:transition spd="slow" advTm="10729">
        <p:fade/>
        <p:sndAc>
          <p:stSnd>
            <p:snd r:embed="rId5" name="laser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3F7A3-ABD7-48BA-A33B-3569A1DCD3A4}" type="datetimeFigureOut">
              <a:rPr lang="es-ES" smtClean="0"/>
              <a:t>27/05/2020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5676F-6058-408F-9E63-3974F3A5C5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493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0729">
        <p14:reveal/>
        <p:sndAc>
          <p:stSnd>
            <p:snd r:embed="rId1" name="laser.wav"/>
          </p:stSnd>
        </p:sndAc>
      </p:transition>
    </mc:Choice>
    <mc:Fallback xmlns="">
      <p:transition spd="slow" advTm="10729">
        <p:fade/>
        <p:sndAc>
          <p:stSnd>
            <p:snd r:embed="rId5" name="laser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3F7A3-ABD7-48BA-A33B-3569A1DCD3A4}" type="datetimeFigureOut">
              <a:rPr lang="es-ES" smtClean="0"/>
              <a:t>27/05/2020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5676F-6058-408F-9E63-3974F3A5C5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753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0729">
        <p14:reveal/>
        <p:sndAc>
          <p:stSnd>
            <p:snd r:embed="rId1" name="laser.wav"/>
          </p:stSnd>
        </p:sndAc>
      </p:transition>
    </mc:Choice>
    <mc:Fallback xmlns="">
      <p:transition spd="slow" advTm="10729">
        <p:fade/>
        <p:sndAc>
          <p:stSnd>
            <p:snd r:embed="rId5" name="laser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3F7A3-ABD7-48BA-A33B-3569A1DCD3A4}" type="datetimeFigureOut">
              <a:rPr lang="es-ES" smtClean="0"/>
              <a:t>27/05/2020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5676F-6058-408F-9E63-3974F3A5C5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41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0729">
        <p14:reveal/>
        <p:sndAc>
          <p:stSnd>
            <p:snd r:embed="rId1" name="laser.wav"/>
          </p:stSnd>
        </p:sndAc>
      </p:transition>
    </mc:Choice>
    <mc:Fallback xmlns="">
      <p:transition spd="slow" advTm="10729">
        <p:fade/>
        <p:sndAc>
          <p:stSnd>
            <p:snd r:embed="rId5" name="laser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3F7A3-ABD7-48BA-A33B-3569A1DCD3A4}" type="datetimeFigureOut">
              <a:rPr lang="es-ES" smtClean="0"/>
              <a:t>27/05/2020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5676F-6058-408F-9E63-3974F3A5C5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350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0729">
        <p14:reveal/>
        <p:sndAc>
          <p:stSnd>
            <p:snd r:embed="rId1" name="laser.wav"/>
          </p:stSnd>
        </p:sndAc>
      </p:transition>
    </mc:Choice>
    <mc:Fallback xmlns="">
      <p:transition spd="slow" advTm="10729">
        <p:fade/>
        <p:sndAc>
          <p:stSnd>
            <p:snd r:embed="rId4" name="laser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3F7A3-ABD7-48BA-A33B-3569A1DCD3A4}" type="datetimeFigureOut">
              <a:rPr lang="es-ES" smtClean="0"/>
              <a:t>27/05/2020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5676F-6058-408F-9E63-3974F3A5C5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512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0729">
        <p14:reveal/>
        <p:sndAc>
          <p:stSnd>
            <p:snd r:embed="rId1" name="laser.wav"/>
          </p:stSnd>
        </p:sndAc>
      </p:transition>
    </mc:Choice>
    <mc:Fallback xmlns="">
      <p:transition spd="slow" advTm="10729">
        <p:fade/>
        <p:sndAc>
          <p:stSnd>
            <p:snd r:embed="rId5" name="laser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3F7A3-ABD7-48BA-A33B-3569A1DCD3A4}" type="datetimeFigureOut">
              <a:rPr lang="es-ES" smtClean="0"/>
              <a:t>27/05/2020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5676F-6058-408F-9E63-3974F3A5C5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138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0729">
        <p14:reveal/>
        <p:sndAc>
          <p:stSnd>
            <p:snd r:embed="rId1" name="laser.wav"/>
          </p:stSnd>
        </p:sndAc>
      </p:transition>
    </mc:Choice>
    <mc:Fallback xmlns="">
      <p:transition spd="slow" advTm="10729">
        <p:fade/>
        <p:sndAc>
          <p:stSnd>
            <p:snd r:embed="rId5" name="laser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audio" Target="../media/audio1.wav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tile tx="3810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21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3F7A3-ABD7-48BA-A33B-3569A1DCD3A4}" type="datetimeFigureOut">
              <a:rPr lang="es-ES" smtClean="0"/>
              <a:t>27/05/2020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5676F-6058-408F-9E63-3974F3A5C5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05574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  <p:sldLayoutId id="2147484003" r:id="rId12"/>
    <p:sldLayoutId id="2147484004" r:id="rId13"/>
    <p:sldLayoutId id="2147484005" r:id="rId14"/>
    <p:sldLayoutId id="2147484006" r:id="rId15"/>
    <p:sldLayoutId id="2147484007" r:id="rId16"/>
    <p:sldLayoutId id="2147484008" r:id="rId17"/>
  </p:sldLayoutIdLst>
  <mc:AlternateContent xmlns:mc="http://schemas.openxmlformats.org/markup-compatibility/2006" xmlns:p14="http://schemas.microsoft.com/office/powerpoint/2010/main">
    <mc:Choice Requires="p14">
      <p:transition spd="slow" advTm="10729">
        <p14:reveal/>
        <p:sndAc>
          <p:stSnd>
            <p:snd r:embed="rId19" name="laser.wav"/>
          </p:stSnd>
        </p:sndAc>
      </p:transition>
    </mc:Choice>
    <mc:Fallback xmlns="">
      <p:transition spd="slow" advTm="10729">
        <p:fade/>
        <p:sndAc>
          <p:stSnd>
            <p:snd r:embed="rId22" name="laser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video" Target="../media/media1.mp4"/><Relationship Id="rId7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.xml"/><Relationship Id="rId9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video" Target="../media/media2.mp4"/><Relationship Id="rId7" Type="http://schemas.openxmlformats.org/officeDocument/2006/relationships/image" Target="../media/image7.png"/><Relationship Id="rId2" Type="http://schemas.microsoft.com/office/2007/relationships/media" Target="../media/media2.mp4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video" Target="../media/media3.mp4"/><Relationship Id="rId7" Type="http://schemas.openxmlformats.org/officeDocument/2006/relationships/image" Target="../media/image7.png"/><Relationship Id="rId2" Type="http://schemas.microsoft.com/office/2007/relationships/media" Target="../media/media3.mp4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video" Target="../media/media4.mp4"/><Relationship Id="rId7" Type="http://schemas.openxmlformats.org/officeDocument/2006/relationships/image" Target="../media/image7.png"/><Relationship Id="rId2" Type="http://schemas.microsoft.com/office/2007/relationships/media" Target="../media/media4.mp4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video" Target="../media/media5.mp4"/><Relationship Id="rId7" Type="http://schemas.openxmlformats.org/officeDocument/2006/relationships/image" Target="../media/image7.png"/><Relationship Id="rId2" Type="http://schemas.microsoft.com/office/2007/relationships/media" Target="../media/media5.mp4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video" Target="../media/media6.mp4"/><Relationship Id="rId7" Type="http://schemas.openxmlformats.org/officeDocument/2006/relationships/image" Target="../media/image7.png"/><Relationship Id="rId2" Type="http://schemas.microsoft.com/office/2007/relationships/media" Target="../media/media6.mp4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2EF907-CA75-43C7-B9CE-9390D0DE5B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es-MX" dirty="0"/>
            </a:br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7A71869-BBDB-45F4-9462-A8532C7487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8623DFD-4BAD-46FE-8D6C-3E06AA09F5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545" t="20070" r="37094" b="21599"/>
          <a:stretch/>
        </p:blipFill>
        <p:spPr>
          <a:xfrm>
            <a:off x="-278296" y="-139396"/>
            <a:ext cx="12359817" cy="7136791"/>
          </a:xfrm>
          <a:prstGeom prst="rect">
            <a:avLst/>
          </a:prstGeom>
          <a:effectLst>
            <a:softEdge rad="177800"/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FFE2210-BDEC-44A3-B397-5F24EC99ED66}"/>
              </a:ext>
            </a:extLst>
          </p:cNvPr>
          <p:cNvSpPr txBox="1"/>
          <p:nvPr/>
        </p:nvSpPr>
        <p:spPr>
          <a:xfrm>
            <a:off x="6904383" y="988920"/>
            <a:ext cx="489005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600" dirty="0">
                <a:solidFill>
                  <a:srgbClr val="002060"/>
                </a:solidFill>
                <a:latin typeface="Modern Love" panose="04090805081005020601" pitchFamily="82" charset="0"/>
              </a:rPr>
              <a:t>A esto hay que </a:t>
            </a:r>
          </a:p>
          <a:p>
            <a:pPr algn="ctr"/>
            <a:r>
              <a:rPr lang="es-MX" sz="4600" dirty="0">
                <a:solidFill>
                  <a:srgbClr val="002060"/>
                </a:solidFill>
                <a:latin typeface="Modern Love" panose="04090805081005020601" pitchFamily="82" charset="0"/>
              </a:rPr>
              <a:t>Ponerle Potencia</a:t>
            </a:r>
            <a:endParaRPr lang="es-ES" sz="4600" dirty="0">
              <a:solidFill>
                <a:srgbClr val="002060"/>
              </a:solidFill>
              <a:latin typeface="Modern Love" panose="04090805081005020601" pitchFamily="82" charset="0"/>
            </a:endParaRPr>
          </a:p>
        </p:txBody>
      </p:sp>
      <p:pic>
        <p:nvPicPr>
          <p:cNvPr id="15" name="Vídeo 14">
            <a:hlinkClick r:id="" action="ppaction://media"/>
            <a:extLst>
              <a:ext uri="{FF2B5EF4-FFF2-40B4-BE49-F238E27FC236}">
                <a16:creationId xmlns:a16="http://schemas.microsoft.com/office/drawing/2014/main" id="{B8366FF8-59B3-49E0-A887-4D39EBF2C18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FD20002-F7BF-48B8-8397-725893F533D2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41" y="409313"/>
            <a:ext cx="896385" cy="119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6065416-D866-4FEA-91D0-F46599EF88B4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059747"/>
            <a:ext cx="600075" cy="73850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581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1074">
        <p14:reveal/>
        <p:sndAc>
          <p:stSnd>
            <p:snd r:embed="rId5" name="laser.wav"/>
          </p:stSnd>
        </p:sndAc>
      </p:transition>
    </mc:Choice>
    <mc:Fallback xmlns="">
      <p:transition spd="slow" advTm="11074">
        <p:fade/>
        <p:sndAc>
          <p:stSnd>
            <p:snd r:embed="rId9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22222E-6 C 0.00104 0.03403 0.01094 0.06504 0.028 0.08495 C 0.028 0.08611 0.05495 0.11296 0.05495 0.11203 C 0.07005 0.12708 0.07904 0.14791 0.07904 0.16991 C 0.07904 0.21389 0.04401 0.24907 -1.04167E-6 0.25 C -0.04401 0.24907 -0.07904 0.21389 -0.07904 0.16991 C -0.07904 0.14791 -0.07005 0.12708 -0.05495 0.11203 C -0.05495 0.11296 -0.02799 0.08611 -0.02799 0.08495 C -0.01094 0.06504 -0.00104 0.03403 -1.04167E-6 2.22222E-6 Z " pathEditMode="relative" rAng="0" ptsTypes="AAAAAAAAA">
                                      <p:cBhvr>
                                        <p:cTn id="1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"/>
                            </p:stCondLst>
                            <p:childTnLst>
                              <p:par>
                                <p:cTn id="24" presetID="4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4D2C26-B8CA-4CD7-93ED-ABCD82A53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875" y="876719"/>
            <a:ext cx="9613861" cy="1080938"/>
          </a:xfrm>
        </p:spPr>
        <p:txBody>
          <a:bodyPr>
            <a:normAutofit fontScale="90000"/>
          </a:bodyPr>
          <a:lstStyle/>
          <a:p>
            <a:pPr algn="ctr"/>
            <a:r>
              <a:rPr lang="es-MX" sz="6000" dirty="0">
                <a:solidFill>
                  <a:srgbClr val="FFC000"/>
                </a:solidFill>
              </a:rPr>
              <a:t>¿</a:t>
            </a:r>
            <a:r>
              <a:rPr lang="es-MX" sz="5400" dirty="0">
                <a:solidFill>
                  <a:srgbClr val="FFC000"/>
                </a:solidFill>
              </a:rPr>
              <a:t>Qué es una potencia?</a:t>
            </a:r>
            <a:br>
              <a:rPr lang="es-MX" sz="5400" dirty="0">
                <a:solidFill>
                  <a:schemeClr val="accent6">
                    <a:lumMod val="50000"/>
                  </a:schemeClr>
                </a:solidFill>
              </a:rPr>
            </a:br>
            <a:endParaRPr lang="es-ES" sz="5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A878D2D-FC5D-413B-AED1-65A80F70345F}"/>
              </a:ext>
            </a:extLst>
          </p:cNvPr>
          <p:cNvSpPr txBox="1"/>
          <p:nvPr/>
        </p:nvSpPr>
        <p:spPr>
          <a:xfrm>
            <a:off x="1008875" y="2998113"/>
            <a:ext cx="5356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5000" baseline="30000" dirty="0">
                <a:solidFill>
                  <a:srgbClr val="002060"/>
                </a:solidFill>
              </a:rPr>
              <a:t>n</a:t>
            </a:r>
            <a:endParaRPr lang="es-ES" sz="5000" dirty="0">
              <a:solidFill>
                <a:srgbClr val="002060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5E8F04C-D25F-43B0-8352-5082B214D614}"/>
              </a:ext>
            </a:extLst>
          </p:cNvPr>
          <p:cNvSpPr txBox="1"/>
          <p:nvPr/>
        </p:nvSpPr>
        <p:spPr>
          <a:xfrm>
            <a:off x="1944840" y="2801714"/>
            <a:ext cx="3961354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MX" sz="9600" dirty="0" err="1">
                <a:solidFill>
                  <a:srgbClr val="002060"/>
                </a:solidFill>
              </a:rPr>
              <a:t>a</a:t>
            </a:r>
            <a:r>
              <a:rPr lang="es-MX" sz="3600" baseline="30000" dirty="0" err="1">
                <a:solidFill>
                  <a:srgbClr val="002060"/>
                </a:solidFill>
              </a:rPr>
              <a:t>x</a:t>
            </a:r>
            <a:r>
              <a:rPr lang="es-MX" sz="9600" dirty="0" err="1">
                <a:solidFill>
                  <a:srgbClr val="002060"/>
                </a:solidFill>
              </a:rPr>
              <a:t>a</a:t>
            </a:r>
            <a:r>
              <a:rPr lang="es-MX" sz="3600" baseline="30000" dirty="0" err="1">
                <a:solidFill>
                  <a:srgbClr val="002060"/>
                </a:solidFill>
              </a:rPr>
              <a:t>x</a:t>
            </a:r>
            <a:r>
              <a:rPr lang="es-MX" sz="9600" dirty="0" err="1">
                <a:solidFill>
                  <a:srgbClr val="002060"/>
                </a:solidFill>
              </a:rPr>
              <a:t>a</a:t>
            </a:r>
            <a:r>
              <a:rPr lang="es-MX" sz="3600" dirty="0">
                <a:solidFill>
                  <a:srgbClr val="002060"/>
                </a:solidFill>
              </a:rPr>
              <a:t>…</a:t>
            </a:r>
            <a:r>
              <a:rPr lang="es-MX" sz="9600" dirty="0" err="1">
                <a:solidFill>
                  <a:srgbClr val="002060"/>
                </a:solidFill>
              </a:rPr>
              <a:t>a</a:t>
            </a:r>
            <a:r>
              <a:rPr lang="es-MX" sz="9600" baseline="30000" dirty="0" err="1">
                <a:solidFill>
                  <a:srgbClr val="002060"/>
                </a:solidFill>
              </a:rPr>
              <a:t>n</a:t>
            </a:r>
            <a:endParaRPr lang="es-ES" sz="25000" dirty="0">
              <a:solidFill>
                <a:srgbClr val="002060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F56E6C25-503B-4E84-B269-A4EF83F2607C}"/>
              </a:ext>
            </a:extLst>
          </p:cNvPr>
          <p:cNvSpPr/>
          <p:nvPr/>
        </p:nvSpPr>
        <p:spPr>
          <a:xfrm>
            <a:off x="418720" y="2768556"/>
            <a:ext cx="77457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9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endParaRPr lang="es-ES" dirty="0">
              <a:solidFill>
                <a:srgbClr val="002060"/>
              </a:solidFill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7C4FE4A2-CFED-459E-9486-09EB0F3AA7D4}"/>
              </a:ext>
            </a:extLst>
          </p:cNvPr>
          <p:cNvSpPr/>
          <p:nvPr/>
        </p:nvSpPr>
        <p:spPr>
          <a:xfrm>
            <a:off x="1276683" y="2882375"/>
            <a:ext cx="7783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9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endParaRPr lang="es-ES" dirty="0">
              <a:solidFill>
                <a:srgbClr val="002060"/>
              </a:solidFill>
            </a:endParaRPr>
          </a:p>
        </p:txBody>
      </p:sp>
      <p:pic>
        <p:nvPicPr>
          <p:cNvPr id="6" name="Vídeo 5">
            <a:hlinkClick r:id="" action="ppaction://media"/>
            <a:extLst>
              <a:ext uri="{FF2B5EF4-FFF2-40B4-BE49-F238E27FC236}">
                <a16:creationId xmlns:a16="http://schemas.microsoft.com/office/drawing/2014/main" id="{BFDAA773-8CAA-4DED-9C3F-597DE758DD0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5497BA-6BE9-48B4-96AA-33F294F4EA8A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45" y="242692"/>
            <a:ext cx="1078425" cy="126805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490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8787">
        <p14:reveal/>
        <p:sndAc>
          <p:stSnd>
            <p:snd r:embed="rId5" name="laser.wav"/>
          </p:stSnd>
        </p:sndAc>
      </p:transition>
    </mc:Choice>
    <mc:Fallback xmlns="">
      <p:transition spd="slow" advTm="18787">
        <p:fade/>
        <p:sndAc>
          <p:stSnd>
            <p:snd r:embed="rId8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549732-FD09-408C-A645-2DA1D8073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1186944"/>
            <a:ext cx="9613861" cy="647221"/>
          </a:xfrm>
        </p:spPr>
        <p:txBody>
          <a:bodyPr>
            <a:normAutofit fontScale="90000"/>
          </a:bodyPr>
          <a:lstStyle/>
          <a:p>
            <a:pPr algn="r"/>
            <a:r>
              <a:rPr lang="es-MX" dirty="0">
                <a:solidFill>
                  <a:srgbClr val="FFC000"/>
                </a:solidFill>
              </a:rPr>
              <a:t>Propiedades de la multiplicación de potencia</a:t>
            </a:r>
            <a:br>
              <a:rPr lang="es-ES" dirty="0"/>
            </a:b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52DB307-0594-4822-84AE-C8CAD82EB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839464"/>
          </a:xfrm>
        </p:spPr>
        <p:txBody>
          <a:bodyPr>
            <a:normAutofit/>
          </a:bodyPr>
          <a:lstStyle/>
          <a:p>
            <a:r>
              <a:rPr lang="es-MX" sz="3600" dirty="0">
                <a:solidFill>
                  <a:srgbClr val="002060"/>
                </a:solidFill>
              </a:rPr>
              <a:t>Multiplicación de potencia de igual base</a:t>
            </a:r>
            <a:endParaRPr lang="es-ES" sz="3600" dirty="0">
              <a:solidFill>
                <a:srgbClr val="002060"/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56F96907-118D-4881-AEE2-6D3A5A7F66A3}"/>
              </a:ext>
            </a:extLst>
          </p:cNvPr>
          <p:cNvSpPr/>
          <p:nvPr/>
        </p:nvSpPr>
        <p:spPr>
          <a:xfrm>
            <a:off x="831874" y="2756605"/>
            <a:ext cx="302198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96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s-MX" sz="9600" baseline="30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s-MX" sz="4400" baseline="30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s-MX" sz="4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9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s-MX" sz="9600" baseline="30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s-MX" sz="9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S" dirty="0">
              <a:solidFill>
                <a:srgbClr val="002060"/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18A0F1C-3136-4D84-B9A3-C0F5F87F76F5}"/>
              </a:ext>
            </a:extLst>
          </p:cNvPr>
          <p:cNvSpPr/>
          <p:nvPr/>
        </p:nvSpPr>
        <p:spPr>
          <a:xfrm>
            <a:off x="3685213" y="2894214"/>
            <a:ext cx="79861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9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endParaRPr lang="es-ES" dirty="0">
              <a:solidFill>
                <a:srgbClr val="002060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B93AB80-FF9D-40E1-8362-7F917C23A65D}"/>
              </a:ext>
            </a:extLst>
          </p:cNvPr>
          <p:cNvSpPr/>
          <p:nvPr/>
        </p:nvSpPr>
        <p:spPr>
          <a:xfrm>
            <a:off x="4443034" y="2894214"/>
            <a:ext cx="301717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9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(a)</a:t>
            </a:r>
            <a:r>
              <a:rPr lang="es-MX" sz="9600" baseline="30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n+m</a:t>
            </a:r>
            <a:endParaRPr lang="es-ES" dirty="0">
              <a:solidFill>
                <a:srgbClr val="002060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458E46A-80D7-48D5-B90A-54CFA8DED75C}"/>
              </a:ext>
            </a:extLst>
          </p:cNvPr>
          <p:cNvSpPr txBox="1"/>
          <p:nvPr/>
        </p:nvSpPr>
        <p:spPr>
          <a:xfrm>
            <a:off x="831874" y="4463874"/>
            <a:ext cx="2795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rgbClr val="002060"/>
                </a:solidFill>
              </a:rPr>
              <a:t>Ejemplo</a:t>
            </a:r>
            <a:endParaRPr lang="es-ES" sz="3200" dirty="0">
              <a:solidFill>
                <a:srgbClr val="002060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4F920D7-1784-4058-9BD0-220684DFE025}"/>
              </a:ext>
            </a:extLst>
          </p:cNvPr>
          <p:cNvSpPr/>
          <p:nvPr/>
        </p:nvSpPr>
        <p:spPr>
          <a:xfrm>
            <a:off x="680321" y="5071479"/>
            <a:ext cx="240482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9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s-MX" sz="9600" baseline="30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s-MX" sz="4800" baseline="30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s-MX" sz="1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9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s-MX" sz="9600" baseline="30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endParaRPr lang="es-ES" dirty="0">
              <a:solidFill>
                <a:srgbClr val="002060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F88BCAD9-03A2-4AD5-8A1D-58673131F6A1}"/>
              </a:ext>
            </a:extLst>
          </p:cNvPr>
          <p:cNvSpPr/>
          <p:nvPr/>
        </p:nvSpPr>
        <p:spPr>
          <a:xfrm>
            <a:off x="3223005" y="5168644"/>
            <a:ext cx="79861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9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endParaRPr lang="es-ES" dirty="0">
              <a:solidFill>
                <a:srgbClr val="002060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622487F7-BBC0-4B14-8313-EB9A0D35BBE1}"/>
              </a:ext>
            </a:extLst>
          </p:cNvPr>
          <p:cNvSpPr/>
          <p:nvPr/>
        </p:nvSpPr>
        <p:spPr>
          <a:xfrm>
            <a:off x="4417386" y="5048649"/>
            <a:ext cx="304282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9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(a)</a:t>
            </a:r>
            <a:r>
              <a:rPr lang="es-MX" sz="9600" baseline="30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3+5</a:t>
            </a:r>
            <a:r>
              <a:rPr lang="es-MX" sz="9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S" dirty="0">
              <a:solidFill>
                <a:srgbClr val="002060"/>
              </a:solidFill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67459F6A-5D90-446F-BAD5-75B9216E098F}"/>
              </a:ext>
            </a:extLst>
          </p:cNvPr>
          <p:cNvSpPr/>
          <p:nvPr/>
        </p:nvSpPr>
        <p:spPr>
          <a:xfrm>
            <a:off x="7371763" y="5071479"/>
            <a:ext cx="79861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9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endParaRPr lang="es-ES" dirty="0">
              <a:solidFill>
                <a:srgbClr val="002060"/>
              </a:solidFill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45454659-785B-4A0B-9274-AAB750DB9DC5}"/>
              </a:ext>
            </a:extLst>
          </p:cNvPr>
          <p:cNvSpPr/>
          <p:nvPr/>
        </p:nvSpPr>
        <p:spPr>
          <a:xfrm>
            <a:off x="8372810" y="5168644"/>
            <a:ext cx="119135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9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s-MX" sz="9600" baseline="30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endParaRPr lang="es-ES" dirty="0">
              <a:solidFill>
                <a:srgbClr val="002060"/>
              </a:solidFill>
            </a:endParaRPr>
          </a:p>
        </p:txBody>
      </p:sp>
      <p:pic>
        <p:nvPicPr>
          <p:cNvPr id="16" name="Vídeo 15">
            <a:hlinkClick r:id="" action="ppaction://media"/>
            <a:extLst>
              <a:ext uri="{FF2B5EF4-FFF2-40B4-BE49-F238E27FC236}">
                <a16:creationId xmlns:a16="http://schemas.microsoft.com/office/drawing/2014/main" id="{EC75CEC5-C51B-47D0-8DDF-B7179F216DC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95AA098-725E-420E-8CE7-EB3AC645858D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21" y="289187"/>
            <a:ext cx="1078425" cy="126805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867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61779">
        <p14:reveal/>
        <p:sndAc>
          <p:stSnd>
            <p:snd r:embed="rId5" name="laser.wav"/>
          </p:stSnd>
        </p:sndAc>
      </p:transition>
    </mc:Choice>
    <mc:Fallback xmlns="">
      <p:transition spd="slow" advTm="61779">
        <p:fade/>
        <p:sndAc>
          <p:stSnd>
            <p:snd r:embed="rId8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6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8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3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  <p:bldP spid="6" grpId="0"/>
      <p:bldP spid="7" grpId="0"/>
      <p:bldP spid="8" grpId="0"/>
      <p:bldP spid="9" grpId="0"/>
      <p:bldP spid="10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1E59FE-5C95-44C2-9356-0F478D300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749227"/>
          </a:xfrm>
        </p:spPr>
        <p:txBody>
          <a:bodyPr>
            <a:normAutofit/>
          </a:bodyPr>
          <a:lstStyle/>
          <a:p>
            <a:r>
              <a:rPr lang="es-MX" sz="3600" dirty="0">
                <a:solidFill>
                  <a:srgbClr val="002060"/>
                </a:solidFill>
              </a:rPr>
              <a:t>Elevación de potencia a potencia</a:t>
            </a:r>
            <a:endParaRPr lang="es-ES" sz="3600" dirty="0">
              <a:solidFill>
                <a:srgbClr val="002060"/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BF23011-CE24-451A-8BBC-85541F8B64F7}"/>
              </a:ext>
            </a:extLst>
          </p:cNvPr>
          <p:cNvSpPr/>
          <p:nvPr/>
        </p:nvSpPr>
        <p:spPr>
          <a:xfrm>
            <a:off x="3644433" y="2975817"/>
            <a:ext cx="79861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9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endParaRPr lang="es-ES" dirty="0">
              <a:solidFill>
                <a:srgbClr val="002060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A08C4C9-D32D-464A-8A99-0D6DE037B153}"/>
              </a:ext>
            </a:extLst>
          </p:cNvPr>
          <p:cNvSpPr/>
          <p:nvPr/>
        </p:nvSpPr>
        <p:spPr>
          <a:xfrm>
            <a:off x="4443050" y="2865533"/>
            <a:ext cx="260840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9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(a)</a:t>
            </a:r>
            <a:r>
              <a:rPr lang="es-MX" sz="9600" baseline="30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nm</a:t>
            </a:r>
            <a:endParaRPr lang="es-ES" dirty="0">
              <a:solidFill>
                <a:srgbClr val="002060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3EFAA74-39B7-4BAF-9E75-C943B5D93F65}"/>
              </a:ext>
            </a:extLst>
          </p:cNvPr>
          <p:cNvSpPr txBox="1"/>
          <p:nvPr/>
        </p:nvSpPr>
        <p:spPr>
          <a:xfrm>
            <a:off x="680321" y="4372733"/>
            <a:ext cx="1971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>
                <a:solidFill>
                  <a:srgbClr val="002060"/>
                </a:solidFill>
              </a:rPr>
              <a:t>Ejemplo</a:t>
            </a:r>
            <a:endParaRPr lang="es-ES" sz="3600" dirty="0">
              <a:solidFill>
                <a:srgbClr val="002060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52A2EA0-D324-4D3D-A480-E6F67CCE934F}"/>
              </a:ext>
            </a:extLst>
          </p:cNvPr>
          <p:cNvSpPr/>
          <p:nvPr/>
        </p:nvSpPr>
        <p:spPr>
          <a:xfrm>
            <a:off x="680321" y="508151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ES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C5F0987-07B4-48A8-B161-F65E524E2341}"/>
              </a:ext>
            </a:extLst>
          </p:cNvPr>
          <p:cNvSpPr/>
          <p:nvPr/>
        </p:nvSpPr>
        <p:spPr>
          <a:xfrm>
            <a:off x="1145538" y="3007044"/>
            <a:ext cx="260840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9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MX" sz="96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s-MX" sz="9600" baseline="30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s-MX" sz="9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s-MX" sz="9600" baseline="30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endParaRPr lang="es-ES" dirty="0">
              <a:solidFill>
                <a:srgbClr val="002060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3552CD59-2149-48F9-82D0-27C17CFFC50C}"/>
              </a:ext>
            </a:extLst>
          </p:cNvPr>
          <p:cNvSpPr/>
          <p:nvPr/>
        </p:nvSpPr>
        <p:spPr>
          <a:xfrm>
            <a:off x="1145538" y="5081518"/>
            <a:ext cx="235513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9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</a:t>
            </a:r>
            <a:r>
              <a:rPr lang="es-MX" sz="9600" baseline="30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s-MX" sz="9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s-MX" sz="9600" baseline="30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s-ES" dirty="0">
              <a:solidFill>
                <a:srgbClr val="002060"/>
              </a:solidFill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44F5433E-1DDE-42A6-B9A7-E62A5C1053C0}"/>
              </a:ext>
            </a:extLst>
          </p:cNvPr>
          <p:cNvSpPr/>
          <p:nvPr/>
        </p:nvSpPr>
        <p:spPr>
          <a:xfrm>
            <a:off x="3644433" y="5266184"/>
            <a:ext cx="79861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9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endParaRPr lang="es-ES" sz="9600" dirty="0">
              <a:solidFill>
                <a:srgbClr val="002060"/>
              </a:solidFill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78FB08A2-2B0C-4012-A69C-2E24C6507799}"/>
              </a:ext>
            </a:extLst>
          </p:cNvPr>
          <p:cNvSpPr/>
          <p:nvPr/>
        </p:nvSpPr>
        <p:spPr>
          <a:xfrm>
            <a:off x="4535516" y="5143074"/>
            <a:ext cx="298992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9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(a)</a:t>
            </a:r>
            <a:r>
              <a:rPr lang="es-MX" sz="9600" baseline="30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5x3</a:t>
            </a:r>
            <a:r>
              <a:rPr lang="es-MX" sz="9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S" dirty="0">
              <a:solidFill>
                <a:srgbClr val="002060"/>
              </a:solidFill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BC6BCA2A-9114-4D59-B944-69F03D18BFD6}"/>
              </a:ext>
            </a:extLst>
          </p:cNvPr>
          <p:cNvSpPr/>
          <p:nvPr/>
        </p:nvSpPr>
        <p:spPr>
          <a:xfrm>
            <a:off x="7218594" y="5315174"/>
            <a:ext cx="79861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9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endParaRPr lang="es-ES" sz="9600" dirty="0">
              <a:solidFill>
                <a:srgbClr val="002060"/>
              </a:solidFill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FDFA6FEF-9387-4A3A-9EEA-CF9C433DA045}"/>
              </a:ext>
            </a:extLst>
          </p:cNvPr>
          <p:cNvSpPr/>
          <p:nvPr/>
        </p:nvSpPr>
        <p:spPr>
          <a:xfrm>
            <a:off x="8069258" y="5143074"/>
            <a:ext cx="160813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9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s-MX" sz="9600" baseline="30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endParaRPr lang="es-ES" dirty="0">
              <a:solidFill>
                <a:srgbClr val="002060"/>
              </a:solidFill>
            </a:endParaRPr>
          </a:p>
        </p:txBody>
      </p:sp>
      <p:pic>
        <p:nvPicPr>
          <p:cNvPr id="11" name="Vídeo 10">
            <a:hlinkClick r:id="" action="ppaction://media"/>
            <a:extLst>
              <a:ext uri="{FF2B5EF4-FFF2-40B4-BE49-F238E27FC236}">
                <a16:creationId xmlns:a16="http://schemas.microsoft.com/office/drawing/2014/main" id="{8CD33C92-00F2-4C32-823C-A154DC247F8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A9CF7267-B654-477E-B8B7-571B5AF19B14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45" y="242692"/>
            <a:ext cx="1078425" cy="126805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743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5718">
        <p14:reveal/>
        <p:sndAc>
          <p:stSnd>
            <p:snd r:embed="rId5" name="laser.wav"/>
          </p:stSnd>
        </p:sndAc>
      </p:transition>
    </mc:Choice>
    <mc:Fallback xmlns="">
      <p:transition spd="slow" advTm="45718">
        <p:fade/>
        <p:sndAc>
          <p:stSnd>
            <p:snd r:embed="rId8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6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6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7" grpId="0"/>
      <p:bldP spid="9" grpId="0"/>
      <p:bldP spid="10" grpId="0"/>
      <p:bldP spid="12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145E5A5-A31C-4B55-A752-4C5E7A90D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753" y="2336873"/>
            <a:ext cx="10113429" cy="672141"/>
          </a:xfrm>
        </p:spPr>
        <p:txBody>
          <a:bodyPr>
            <a:normAutofit/>
          </a:bodyPr>
          <a:lstStyle/>
          <a:p>
            <a:r>
              <a:rPr lang="es-MX" sz="3600" dirty="0">
                <a:solidFill>
                  <a:srgbClr val="002060"/>
                </a:solidFill>
              </a:rPr>
              <a:t>Multiplicación de potencias de igual exponente</a:t>
            </a:r>
            <a:endParaRPr lang="es-ES" sz="3600" dirty="0">
              <a:solidFill>
                <a:srgbClr val="002060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2E9D5D5-3DDC-4AA1-800E-942704018F1F}"/>
              </a:ext>
            </a:extLst>
          </p:cNvPr>
          <p:cNvSpPr/>
          <p:nvPr/>
        </p:nvSpPr>
        <p:spPr>
          <a:xfrm flipH="1">
            <a:off x="4371804" y="3429000"/>
            <a:ext cx="26230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7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MX" sz="72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s-MX" sz="3600" baseline="30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s-MX" sz="7200" baseline="30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7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</a:t>
            </a:r>
            <a:r>
              <a:rPr lang="es-MX" sz="7200" baseline="30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endParaRPr lang="es-ES" sz="7200" dirty="0">
              <a:solidFill>
                <a:srgbClr val="002060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EA5518C-3FD9-4ECA-B336-2D56EE76D33A}"/>
              </a:ext>
            </a:extLst>
          </p:cNvPr>
          <p:cNvSpPr/>
          <p:nvPr/>
        </p:nvSpPr>
        <p:spPr>
          <a:xfrm>
            <a:off x="1036934" y="3210018"/>
            <a:ext cx="248177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96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s-MX" sz="9600" baseline="30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s-MX" sz="4400" baseline="30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s-MX" sz="1000" baseline="30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96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s-MX" sz="9600" baseline="30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endParaRPr lang="es-ES" dirty="0">
              <a:solidFill>
                <a:srgbClr val="002060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EEE630A-3B7E-49DE-B915-DD87C980DAD9}"/>
              </a:ext>
            </a:extLst>
          </p:cNvPr>
          <p:cNvSpPr/>
          <p:nvPr/>
        </p:nvSpPr>
        <p:spPr>
          <a:xfrm>
            <a:off x="3560950" y="3331464"/>
            <a:ext cx="79861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9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endParaRPr lang="es-ES" dirty="0">
              <a:solidFill>
                <a:srgbClr val="002060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B0F2E7C-3B92-4547-9581-5FC686CA9938}"/>
              </a:ext>
            </a:extLst>
          </p:cNvPr>
          <p:cNvSpPr/>
          <p:nvPr/>
        </p:nvSpPr>
        <p:spPr>
          <a:xfrm>
            <a:off x="3573187" y="5212177"/>
            <a:ext cx="79861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9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endParaRPr lang="es-ES" dirty="0">
              <a:solidFill>
                <a:srgbClr val="002060"/>
              </a:solidFill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85EDB37-FF0C-4494-9F71-5F58268F2FEB}"/>
              </a:ext>
            </a:extLst>
          </p:cNvPr>
          <p:cNvSpPr/>
          <p:nvPr/>
        </p:nvSpPr>
        <p:spPr>
          <a:xfrm>
            <a:off x="1036934" y="5288340"/>
            <a:ext cx="247856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9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s-MX" sz="9600" baseline="30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s-MX" sz="4800" baseline="30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s-MX" sz="9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s-MX" sz="9600" baseline="30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s-ES" dirty="0">
              <a:solidFill>
                <a:srgbClr val="002060"/>
              </a:solidFill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A500062C-1F94-4AD7-8AE5-C22402C999C9}"/>
              </a:ext>
            </a:extLst>
          </p:cNvPr>
          <p:cNvSpPr/>
          <p:nvPr/>
        </p:nvSpPr>
        <p:spPr>
          <a:xfrm>
            <a:off x="7956218" y="5212177"/>
            <a:ext cx="197201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9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(6)</a:t>
            </a:r>
            <a:r>
              <a:rPr lang="es-MX" sz="9600" baseline="30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s-ES" dirty="0">
              <a:solidFill>
                <a:srgbClr val="002060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BED1E3A-02E4-48B0-9A60-BEB047FF0EB9}"/>
              </a:ext>
            </a:extLst>
          </p:cNvPr>
          <p:cNvSpPr/>
          <p:nvPr/>
        </p:nvSpPr>
        <p:spPr>
          <a:xfrm>
            <a:off x="4214965" y="5303728"/>
            <a:ext cx="2861681" cy="1554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95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</a:t>
            </a:r>
            <a:r>
              <a:rPr lang="es-MX" sz="5400" baseline="30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s-MX" sz="95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3)</a:t>
            </a:r>
            <a:r>
              <a:rPr lang="es-MX" sz="9500" baseline="30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s-ES" sz="9500" dirty="0">
              <a:solidFill>
                <a:srgbClr val="002060"/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008B2DE-61CE-40AA-85BA-B9A20069D818}"/>
              </a:ext>
            </a:extLst>
          </p:cNvPr>
          <p:cNvSpPr/>
          <p:nvPr/>
        </p:nvSpPr>
        <p:spPr>
          <a:xfrm>
            <a:off x="7066552" y="5216590"/>
            <a:ext cx="79861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9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endParaRPr lang="es-ES" sz="9600" dirty="0">
              <a:solidFill>
                <a:srgbClr val="002060"/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8E74D599-5EDB-4CEF-9010-7A559D31A1FE}"/>
              </a:ext>
            </a:extLst>
          </p:cNvPr>
          <p:cNvSpPr/>
          <p:nvPr/>
        </p:nvSpPr>
        <p:spPr>
          <a:xfrm>
            <a:off x="521408" y="4779678"/>
            <a:ext cx="18774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600" dirty="0">
                <a:solidFill>
                  <a:srgbClr val="002060"/>
                </a:solidFill>
              </a:rPr>
              <a:t>Ejemplo</a:t>
            </a:r>
            <a:endParaRPr lang="es-ES" dirty="0">
              <a:solidFill>
                <a:srgbClr val="002060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85187A-B9DD-45AF-8A5C-8D1BC02BA59C}"/>
              </a:ext>
            </a:extLst>
          </p:cNvPr>
          <p:cNvSpPr/>
          <p:nvPr/>
        </p:nvSpPr>
        <p:spPr>
          <a:xfrm>
            <a:off x="2524896" y="128072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endParaRPr lang="es-ES" dirty="0"/>
          </a:p>
        </p:txBody>
      </p:sp>
      <p:pic>
        <p:nvPicPr>
          <p:cNvPr id="14" name="Vídeo 13">
            <a:hlinkClick r:id="" action="ppaction://media"/>
            <a:extLst>
              <a:ext uri="{FF2B5EF4-FFF2-40B4-BE49-F238E27FC236}">
                <a16:creationId xmlns:a16="http://schemas.microsoft.com/office/drawing/2014/main" id="{BE02F29A-0944-4CA6-98BE-9E77ED0BC26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C074291D-AAEF-459F-A592-8C8120B1F9EF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45" y="242692"/>
            <a:ext cx="1078425" cy="126805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9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9134">
        <p14:reveal/>
        <p:sndAc>
          <p:stSnd>
            <p:snd r:embed="rId5" name="laser.wav"/>
          </p:stSnd>
        </p:sndAc>
      </p:transition>
    </mc:Choice>
    <mc:Fallback xmlns="">
      <p:transition spd="slow" advTm="39134">
        <p:fade/>
        <p:sndAc>
          <p:stSnd>
            <p:snd r:embed="rId8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6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6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  <p:bldP spid="9" grpId="0"/>
      <p:bldP spid="10" grpId="0"/>
      <p:bldP spid="12" grpId="0"/>
      <p:bldP spid="2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0B39B98-DDE1-404A-B8BC-55099DF25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618978"/>
          </a:xfrm>
        </p:spPr>
        <p:txBody>
          <a:bodyPr>
            <a:normAutofit/>
          </a:bodyPr>
          <a:lstStyle/>
          <a:p>
            <a:r>
              <a:rPr lang="es-MX" sz="3600" dirty="0">
                <a:solidFill>
                  <a:srgbClr val="002060"/>
                </a:solidFill>
              </a:rPr>
              <a:t>Potencia de un  producto</a:t>
            </a:r>
            <a:endParaRPr lang="es-ES" sz="3600" dirty="0">
              <a:solidFill>
                <a:srgbClr val="002060"/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B2E00E7-F21B-432E-A1F7-35F36DDA7256}"/>
              </a:ext>
            </a:extLst>
          </p:cNvPr>
          <p:cNvSpPr/>
          <p:nvPr/>
        </p:nvSpPr>
        <p:spPr>
          <a:xfrm>
            <a:off x="572339" y="2750496"/>
            <a:ext cx="288091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9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MX" sz="96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s-MX" sz="4400" baseline="30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s-MX" sz="4400" baseline="30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9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</a:t>
            </a:r>
            <a:r>
              <a:rPr lang="es-MX" sz="9600" baseline="30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endParaRPr lang="es-ES" dirty="0">
              <a:solidFill>
                <a:srgbClr val="002060"/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D60E1D7-E23B-43FF-A71A-BDA94B91DD5F}"/>
              </a:ext>
            </a:extLst>
          </p:cNvPr>
          <p:cNvSpPr/>
          <p:nvPr/>
        </p:nvSpPr>
        <p:spPr>
          <a:xfrm>
            <a:off x="3561238" y="2853174"/>
            <a:ext cx="79861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9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endParaRPr lang="es-ES" dirty="0">
              <a:solidFill>
                <a:srgbClr val="002060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DB4EC3E-695F-40D6-9AEA-4AD3AC39A616}"/>
              </a:ext>
            </a:extLst>
          </p:cNvPr>
          <p:cNvSpPr/>
          <p:nvPr/>
        </p:nvSpPr>
        <p:spPr>
          <a:xfrm>
            <a:off x="4921640" y="2644170"/>
            <a:ext cx="256993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96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s-MX" sz="9600" baseline="30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s-MX" sz="4000" baseline="30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s-MX" sz="1000" baseline="30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96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s-MX" sz="9600" baseline="30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endParaRPr lang="es-ES" dirty="0">
              <a:solidFill>
                <a:srgbClr val="002060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D17FD99-2540-4E6C-BD45-372799BAC840}"/>
              </a:ext>
            </a:extLst>
          </p:cNvPr>
          <p:cNvSpPr txBox="1"/>
          <p:nvPr/>
        </p:nvSpPr>
        <p:spPr>
          <a:xfrm>
            <a:off x="882502" y="4422834"/>
            <a:ext cx="2563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>
                <a:solidFill>
                  <a:srgbClr val="002060"/>
                </a:solidFill>
              </a:rPr>
              <a:t>Ejemplo</a:t>
            </a:r>
            <a:endParaRPr lang="es-ES" sz="3600" dirty="0">
              <a:solidFill>
                <a:srgbClr val="002060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59BC7BD-2478-4BE8-80FC-E9059E774D35}"/>
              </a:ext>
            </a:extLst>
          </p:cNvPr>
          <p:cNvSpPr/>
          <p:nvPr/>
        </p:nvSpPr>
        <p:spPr>
          <a:xfrm>
            <a:off x="4583802" y="5142139"/>
            <a:ext cx="280878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9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</a:t>
            </a:r>
            <a:r>
              <a:rPr lang="es-MX" sz="4800" baseline="30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s-MX" sz="9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3)</a:t>
            </a:r>
            <a:r>
              <a:rPr lang="es-MX" sz="9600" baseline="30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s-ES" dirty="0">
              <a:solidFill>
                <a:srgbClr val="002060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63F09235-4EB6-45AC-9879-FBFBB738F598}"/>
              </a:ext>
            </a:extLst>
          </p:cNvPr>
          <p:cNvSpPr/>
          <p:nvPr/>
        </p:nvSpPr>
        <p:spPr>
          <a:xfrm>
            <a:off x="7392584" y="5035886"/>
            <a:ext cx="79861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9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endParaRPr lang="es-ES" sz="9600" dirty="0">
              <a:solidFill>
                <a:srgbClr val="002060"/>
              </a:solidFill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6D0F346-F21F-47F9-AC20-F11D5DD4DB07}"/>
              </a:ext>
            </a:extLst>
          </p:cNvPr>
          <p:cNvSpPr/>
          <p:nvPr/>
        </p:nvSpPr>
        <p:spPr>
          <a:xfrm>
            <a:off x="8229002" y="5035886"/>
            <a:ext cx="2478564" cy="16029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9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s-MX" sz="9600" baseline="30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s-MX" sz="4800" baseline="30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s-MX" sz="9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s-MX" sz="9600" baseline="30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s-ES" sz="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6383F55B-30B9-4D8B-90CD-14B053DD45A3}"/>
              </a:ext>
            </a:extLst>
          </p:cNvPr>
          <p:cNvSpPr/>
          <p:nvPr/>
        </p:nvSpPr>
        <p:spPr>
          <a:xfrm>
            <a:off x="3348075" y="5171843"/>
            <a:ext cx="7986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9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endParaRPr lang="es-ES" sz="9600" dirty="0">
              <a:solidFill>
                <a:srgbClr val="002060"/>
              </a:solidFill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AFD3EE21-4DA2-42CC-A599-8FACEC3CF54E}"/>
              </a:ext>
            </a:extLst>
          </p:cNvPr>
          <p:cNvSpPr/>
          <p:nvPr/>
        </p:nvSpPr>
        <p:spPr>
          <a:xfrm>
            <a:off x="1157505" y="5069165"/>
            <a:ext cx="197201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9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(6)</a:t>
            </a:r>
            <a:r>
              <a:rPr lang="es-MX" sz="9600" baseline="30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s-ES" dirty="0">
              <a:solidFill>
                <a:srgbClr val="002060"/>
              </a:solidFill>
            </a:endParaRPr>
          </a:p>
        </p:txBody>
      </p:sp>
      <p:pic>
        <p:nvPicPr>
          <p:cNvPr id="9" name="Vídeo 8">
            <a:hlinkClick r:id="" action="ppaction://media"/>
            <a:extLst>
              <a:ext uri="{FF2B5EF4-FFF2-40B4-BE49-F238E27FC236}">
                <a16:creationId xmlns:a16="http://schemas.microsoft.com/office/drawing/2014/main" id="{65CCFE91-9AC5-44AC-B7EF-6C88AB22457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512CC7E8-5A63-4E19-ABD7-FCC92B96F22C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45" y="242692"/>
            <a:ext cx="1078425" cy="126805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448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43">
        <p:fade/>
        <p:sndAc>
          <p:stSnd>
            <p:snd r:embed="rId5" name="laser.wav"/>
          </p:stSnd>
        </p:sndAc>
      </p:transition>
    </mc:Choice>
    <mc:Fallback xmlns="">
      <p:transition spd="med" advTm="50043">
        <p:fade/>
        <p:sndAc>
          <p:stSnd>
            <p:snd r:embed="rId8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  <p:bldP spid="7" grpId="0"/>
      <p:bldP spid="8" grpId="0"/>
      <p:bldP spid="10" grpId="0"/>
      <p:bldP spid="11" grpId="0"/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4|2.8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8.7|5.7|9.2|2.7|6.8|4.8|5.6|6.3|3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9.8|6.7|5.2|2.7|5.2|2.6|3.9|3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9.7|2.3|2.7|3.3|4.7|3.7|4.8|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4.2|6.9|2.5|9.8|2.8|8|1.9|7.7"/>
</p:tagLst>
</file>

<file path=ppt/theme/theme1.xml><?xml version="1.0" encoding="utf-8"?>
<a:theme xmlns:a="http://schemas.openxmlformats.org/drawingml/2006/main" name="Berlín">
  <a:themeElements>
    <a:clrScheme name="Berlín">
      <a:dk1>
        <a:sysClr val="windowText" lastClr="000000"/>
      </a:dk1>
      <a:lt1>
        <a:sysClr val="window" lastClr="FFFFFF"/>
      </a:lt1>
      <a:dk2>
        <a:srgbClr val="8D4585"/>
      </a:dk2>
      <a:lt2>
        <a:srgbClr val="E7E6E6"/>
      </a:lt2>
      <a:accent1>
        <a:srgbClr val="F35AE6"/>
      </a:accent1>
      <a:accent2>
        <a:srgbClr val="FC5283"/>
      </a:accent2>
      <a:accent3>
        <a:srgbClr val="F67C64"/>
      </a:accent3>
      <a:accent4>
        <a:srgbClr val="F89F65"/>
      </a:accent4>
      <a:accent5>
        <a:srgbClr val="55C6BA"/>
      </a:accent5>
      <a:accent6>
        <a:srgbClr val="84A3FD"/>
      </a:accent6>
      <a:hlink>
        <a:srgbClr val="6ED4F6"/>
      </a:hlink>
      <a:folHlink>
        <a:srgbClr val="9FECFC"/>
      </a:folHlink>
    </a:clrScheme>
    <a:fontScheme name="Berlí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í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106000"/>
                <a:satMod val="220000"/>
                <a:lumMod val="140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69000"/>
                <a:hueMod val="88000"/>
                <a:satMod val="16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7D30EEFE-7128-4DE5-8A0D-8D4EF32CB0A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TM04033917[[fn=Berlín]]</Template>
  <TotalTime>470</TotalTime>
  <Words>119</Words>
  <Application>Microsoft Office PowerPoint</Application>
  <PresentationFormat>Panorámica</PresentationFormat>
  <Paragraphs>50</Paragraphs>
  <Slides>6</Slides>
  <Notes>0</Notes>
  <HiddenSlides>0</HiddenSlides>
  <MMClips>6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1" baseType="lpstr">
      <vt:lpstr>Arial</vt:lpstr>
      <vt:lpstr>Calibri</vt:lpstr>
      <vt:lpstr>Modern Love</vt:lpstr>
      <vt:lpstr>Trebuchet MS</vt:lpstr>
      <vt:lpstr>Berlín</vt:lpstr>
      <vt:lpstr> </vt:lpstr>
      <vt:lpstr>¿Qué es una potencia? </vt:lpstr>
      <vt:lpstr>Propiedades de la multiplicación de potencia 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Eduardo vera</dc:creator>
  <cp:lastModifiedBy>Eduardo vera</cp:lastModifiedBy>
  <cp:revision>35</cp:revision>
  <dcterms:created xsi:type="dcterms:W3CDTF">2020-05-26T19:06:42Z</dcterms:created>
  <dcterms:modified xsi:type="dcterms:W3CDTF">2020-05-27T19:44:20Z</dcterms:modified>
</cp:coreProperties>
</file>