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3BC50-8FB2-4E7C-9260-9E1544578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C8622B-044A-459D-99A2-B28F79A35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4C91C0-67DC-4480-B844-C9110006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289DC-924F-4380-BB18-2200E281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EB212-B088-4F39-9E08-84B526B7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63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6B5BA-0805-40EF-A03C-2A97F8F0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2AD06C-0F72-4767-9C16-E686F3A0E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243E0-453D-4397-BA5D-DAB26A95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C45775-072A-4D23-9B08-B79E8584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7A4C3-39E9-44F6-A786-BC216CC2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00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91036-A054-40A1-8BC6-4B8A77B05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50DE7-88A5-4886-82CA-83C6A4A0E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A1003-96D3-4034-ABCA-ACBCF08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D532D-B535-4342-BFDA-E726486C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F65C1C-4864-4DEF-BB8E-FF4F1DD8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84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9A417-2454-454E-9429-6BC24293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F8A3E-C09D-4AEC-80C5-4804BEAE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B8849-B0EA-4669-B4B7-7A42ABFC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BC5D20-D6F4-430D-ACDE-8D191616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346A2-6245-4953-873A-59A56D33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FB3BF-FD16-4266-93FE-8928698A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874078-4619-4133-B614-805CC18CA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5C8A0-EF1E-4818-86CB-CDA15D60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11F1E6-0859-46A5-BA91-3ED332BF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33BBF-31D0-454C-9939-9DE6207F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5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F0A3A-DBEC-422D-9BE8-01747233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EB9D9-A299-44FF-A84A-2765502BA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665B4E-C708-49D5-9D55-74A76DCD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F8EB98-9534-4216-8E49-D12DE56B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EDD58-C901-4D73-89BB-4406DE57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1F72B4-5CF2-4C05-B5C2-5991B1FE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32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A2220-AC21-4979-9352-4CE92AAA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087129-A7EA-4B60-A392-71F3DA7DB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EEE15F-8C24-4CA2-910F-F3FB3FD3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97D106-3DFD-4366-8495-C2A72502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3620FD-ACF0-4658-A93E-F2D96038A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336A79-7124-4A3A-8386-DD721289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B8F37F-D6EB-4DF3-84DC-B3B08D0E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A17408-8997-4238-9937-CF1C2388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40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E7D58-276C-4CFD-AB35-9F3EBDD0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AA766-FA8F-4651-B45D-D624B737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16F339-5BF0-4E04-ADB3-28553683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64914F-4861-43AF-94D4-D4F5B667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30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1CEECB-557E-4A4B-A8DE-B54DC84A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0BFD2E-BD78-405E-8812-6DFDD7D5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1A233F-390B-4260-B5B7-7B7845AE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012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7F6D-216C-459F-B00D-A5265389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B2C177-4115-43E5-B747-4DE9C7EA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A9EE63-F9D3-4782-8BA3-BB28F8088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BE2AA2-9D98-4B66-BCFD-FFDB98F3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1826E1-C251-4B07-909D-76A17AAA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0DE1B2-F675-4720-B2B8-A4EAB9D9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57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E951E-26A0-452E-A74F-7D74F663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B5198C-D348-4656-B4BA-CAE5DA797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DFF302-C99F-485D-AC5E-5E4CFC43E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DA1F13-5117-4D08-8019-6873283B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AB26D9-4384-4792-9DD4-56520851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EE584C-657A-412B-8FCD-623F41C1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91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552D0-483A-45C7-8D52-5B9ACE39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F9322B-157C-44D2-BBDF-A5CB2035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733711-B8E9-462B-8D4C-1A77C8B73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481B2-5649-4BCF-9112-5CA8311E35C3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965CE-C7FE-4FBC-A3CD-D5FD6EE02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8F097-56F0-45C2-A98D-377DC2C62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A6000-7EE5-4FB0-9CFC-C175EFEA80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9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43D7492-B063-46A3-B4DB-AC46182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MATERIAL DE APOYO     POLOLEO SANO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8FC6B5E-5CB7-40EF-BB54-5A2EC36BA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Se respeta al otro en todas sus dimensiones.</a:t>
            </a:r>
          </a:p>
          <a:p>
            <a:r>
              <a:rPr lang="es-CL" dirty="0"/>
              <a:t>Se es fiel.</a:t>
            </a:r>
          </a:p>
          <a:p>
            <a:r>
              <a:rPr lang="es-CL" dirty="0"/>
              <a:t>Existe confianza.</a:t>
            </a:r>
          </a:p>
          <a:p>
            <a:r>
              <a:rPr lang="es-MX" dirty="0"/>
              <a:t>Se potencian en aspectos positivos.</a:t>
            </a:r>
          </a:p>
          <a:p>
            <a:r>
              <a:rPr lang="es-MX" dirty="0"/>
              <a:t>Se comparte con amigas, amigos y la familia.</a:t>
            </a:r>
          </a:p>
          <a:p>
            <a:r>
              <a:rPr lang="es-MX" dirty="0"/>
              <a:t>Son sinceros respecto de lo que sienten y dejan de sentir</a:t>
            </a:r>
            <a:endParaRPr lang="es-CL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D190E07F-D4E6-4DDB-946E-C7230D368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4"/>
            <a:ext cx="4351338" cy="36872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6D875CB-A5AF-4BDC-A11A-BF5E9448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64" y="227521"/>
            <a:ext cx="116443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9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25446-406F-4D45-A64C-031EDB8D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Cuando estamos en un Pololeo tóxico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D5A37-90FA-4272-9A3D-E04443057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Un pololeo tóxico es por ejemplo: </a:t>
            </a:r>
          </a:p>
          <a:p>
            <a:pPr algn="just"/>
            <a:r>
              <a:rPr lang="es-MX" dirty="0"/>
              <a:t>No estamos a gusto en la relación; daña nuestra autoestima; después de una situación difícil se piden disculpas, pero se vuelve a repetir la situación que nos hace sentir mal</a:t>
            </a:r>
          </a:p>
          <a:p>
            <a:pPr algn="just"/>
            <a:r>
              <a:rPr lang="es-MX" dirty="0"/>
              <a:t>Justifica alguna mala acción con la historia de vida que le ha tocado vivir; </a:t>
            </a:r>
          </a:p>
          <a:p>
            <a:pPr algn="just"/>
            <a:r>
              <a:rPr lang="es-MX" dirty="0"/>
              <a:t>Se hacen cosas que sabemos que están mal o que no queremos hacer; </a:t>
            </a:r>
          </a:p>
          <a:p>
            <a:pPr algn="just"/>
            <a:r>
              <a:rPr lang="es-MX" dirty="0"/>
              <a:t>Nos alejamos de nuestra familia y amigos y amigas, entre otras.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7362B2-08E3-4F5F-9172-9BDB62C842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2590" y="2212665"/>
            <a:ext cx="4701211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9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1A652-553F-4859-94C0-60B51D3B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100" dirty="0"/>
              <a:t>Reconocer cualquier anomalía en una relación de pololeo para poder salir de ella y no “normalizar” situaciones que les puedan hacer daño</a:t>
            </a:r>
            <a:r>
              <a:rPr lang="es-MX" dirty="0"/>
              <a:t>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46B933-5BF6-452E-ACE6-8C78C4F2BD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6019"/>
            <a:ext cx="5181600" cy="4270549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7C03171-1181-4368-81CF-30AD25F48D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3171" y="1825625"/>
            <a:ext cx="47996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0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162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       MATERIAL DE APOYO     POLOLEO SANO</vt:lpstr>
      <vt:lpstr>Cuando estamos en un Pololeo tóxico</vt:lpstr>
      <vt:lpstr>Reconocer cualquier anomalía en una relación de pololeo para poder salir de ella y no “normalizar” situaciones que les puedan hacer daño.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POLOLEO SANO</dc:title>
  <dc:creator>Jacqueline Contreras</dc:creator>
  <cp:lastModifiedBy>Jacqueline Contreras</cp:lastModifiedBy>
  <cp:revision>5</cp:revision>
  <dcterms:created xsi:type="dcterms:W3CDTF">2020-05-15T06:18:04Z</dcterms:created>
  <dcterms:modified xsi:type="dcterms:W3CDTF">2020-05-15T13:55:22Z</dcterms:modified>
</cp:coreProperties>
</file>