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0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65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71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1840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29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7702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800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924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94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52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58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34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65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36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94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370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394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FE9EC-FA55-4327-8684-A82EDCCB4B91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6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zIqcYNP5kY" TargetMode="External"/><Relationship Id="rId2" Type="http://schemas.openxmlformats.org/officeDocument/2006/relationships/hyperlink" Target="https://www.youtube.com/watch?v=HCGHcf1z6Y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6B5B133-39F6-4549-8C90-8E6A3151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5400" b="1" dirty="0"/>
              <a:t>          NUMBERS</a:t>
            </a:r>
            <a:endParaRPr lang="es-ES" sz="54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2ECBD7-794E-4910-9848-7C907466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485" y="3770488"/>
            <a:ext cx="5861225" cy="1320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>
                <a:hlinkClick r:id="rId2"/>
              </a:rPr>
              <a:t>https://www.youtube.com/watch?v=HCGHcf1z6YI</a:t>
            </a:r>
            <a:endParaRPr lang="es-ES" dirty="0"/>
          </a:p>
          <a:p>
            <a:pPr marL="0" indent="0">
              <a:buNone/>
            </a:pPr>
            <a:r>
              <a:rPr lang="es-ES" dirty="0">
                <a:hlinkClick r:id="rId3"/>
              </a:rPr>
              <a:t>https://www.youtube.com/watch?v=NzIqcYNP5kY</a:t>
            </a:r>
            <a:endParaRPr lang="es-ES" dirty="0"/>
          </a:p>
        </p:txBody>
      </p:sp>
      <p:pic>
        <p:nvPicPr>
          <p:cNvPr id="1032" name="Picture 8" descr="🥇 100 NÚMEROS en INGLÉS y Español【Aprende FÁCIL】">
            <a:extLst>
              <a:ext uri="{FF2B5EF4-FFF2-40B4-BE49-F238E27FC236}">
                <a16:creationId xmlns:a16="http://schemas.microsoft.com/office/drawing/2014/main" id="{F880E19C-A8F5-4720-99FA-40E430C00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21" y="3866975"/>
            <a:ext cx="2958588" cy="212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ómo aprender los números en inglés | Psicopedagogas2014">
            <a:extLst>
              <a:ext uri="{FF2B5EF4-FFF2-40B4-BE49-F238E27FC236}">
                <a16:creationId xmlns:a16="http://schemas.microsoft.com/office/drawing/2014/main" id="{58F76D16-61B0-4DE3-BDD9-E5163E9CE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9" y="309099"/>
            <a:ext cx="1996545" cy="268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2. APRENDAMOS LOS NÚMEROS DEL UNO AL DIEZ | The english world kids">
            <a:extLst>
              <a:ext uri="{FF2B5EF4-FFF2-40B4-BE49-F238E27FC236}">
                <a16:creationId xmlns:a16="http://schemas.microsoft.com/office/drawing/2014/main" id="{17CF2285-E95A-4FBB-A876-7792BA6EB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170891"/>
            <a:ext cx="2404533" cy="34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76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lustrado De Tarjetas Flash Que Muestra El Número 9 Ilustraciones ...">
            <a:extLst>
              <a:ext uri="{FF2B5EF4-FFF2-40B4-BE49-F238E27FC236}">
                <a16:creationId xmlns:a16="http://schemas.microsoft.com/office/drawing/2014/main" id="{0AD72D59-24C0-4141-B3DA-F0DDE6678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411" y="428978"/>
            <a:ext cx="7688527" cy="556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69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Una Ilustración De Dibujos Animados Para Niños Con Figuras De Diez ...">
            <a:extLst>
              <a:ext uri="{FF2B5EF4-FFF2-40B4-BE49-F238E27FC236}">
                <a16:creationId xmlns:a16="http://schemas.microsoft.com/office/drawing/2014/main" id="{981FE869-F682-4B6E-95E2-15B1D6B02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911" y="644101"/>
            <a:ext cx="7145867" cy="556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834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ngles Info: Los Numeros En Ingles">
            <a:extLst>
              <a:ext uri="{FF2B5EF4-FFF2-40B4-BE49-F238E27FC236}">
                <a16:creationId xmlns:a16="http://schemas.microsoft.com/office/drawing/2014/main" id="{83B00600-EABB-4E0F-9C20-844438E21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23" y="392289"/>
            <a:ext cx="8594173" cy="6073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4118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297</TotalTime>
  <Words>28</Words>
  <Application>Microsoft Office PowerPoint</Application>
  <PresentationFormat>Panorámica</PresentationFormat>
  <Paragraphs>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          NUMBERS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NUMBERS</dc:title>
  <dc:creator>maria soledad benavente massoc</dc:creator>
  <cp:lastModifiedBy>maria soledad benavente massoc</cp:lastModifiedBy>
  <cp:revision>16</cp:revision>
  <dcterms:created xsi:type="dcterms:W3CDTF">2020-05-19T16:25:16Z</dcterms:created>
  <dcterms:modified xsi:type="dcterms:W3CDTF">2020-06-13T21:16:38Z</dcterms:modified>
</cp:coreProperties>
</file>